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3"/>
  </p:notesMasterIdLst>
  <p:sldIdLst>
    <p:sldId id="256" r:id="rId2"/>
  </p:sldIdLst>
  <p:sldSz cx="30275213" cy="42803763"/>
  <p:notesSz cx="20566063" cy="29459238"/>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3481" userDrawn="1">
          <p15:clr>
            <a:srgbClr val="A4A3A4"/>
          </p15:clr>
        </p15:guide>
        <p15:guide id="2" pos="9535" userDrawn="1">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7" roundtripDataSignature="AMtx7mhM9DM+L/EEh6+bla5fg36qZdwnI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51C7303-1205-445C-A721-94CFD910D15C}">
  <a:tblStyle styleId="{651C7303-1205-445C-A721-94CFD910D15C}" styleName="Table_0">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BF1E8"/>
          </a:solidFill>
        </a:fill>
      </a:tcStyle>
    </a:wholeTbl>
    <a:band1H>
      <a:tcTxStyle/>
      <a:tcStyle>
        <a:tcBdr/>
        <a:fill>
          <a:solidFill>
            <a:srgbClr val="D4E2CE"/>
          </a:solidFill>
        </a:fill>
      </a:tcStyle>
    </a:band1H>
    <a:band2H>
      <a:tcTxStyle/>
      <a:tcStyle>
        <a:tcBdr/>
      </a:tcStyle>
    </a:band2H>
    <a:band1V>
      <a:tcTxStyle/>
      <a:tcStyle>
        <a:tcBdr/>
        <a:fill>
          <a:solidFill>
            <a:srgbClr val="D4E2CE"/>
          </a:solidFill>
        </a:fill>
      </a:tcStyle>
    </a:band1V>
    <a:band2V>
      <a:tcTxStyle/>
      <a:tcStyle>
        <a:tcBdr/>
      </a:tcStyle>
    </a:band2V>
    <a:lastCol>
      <a:tcTxStyle b="on" i="off">
        <a:font>
          <a:latin typeface="Calibri"/>
          <a:ea typeface="Calibri"/>
          <a:cs typeface="Calibri"/>
        </a:font>
        <a:schemeClr val="lt1"/>
      </a:tcTxStyle>
      <a:tcStyle>
        <a:tcBdr/>
        <a:fill>
          <a:solidFill>
            <a:schemeClr val="accent6"/>
          </a:solidFill>
        </a:fill>
      </a:tcStyle>
    </a:lastCol>
    <a:firstCol>
      <a:tcTxStyle b="on" i="off">
        <a:font>
          <a:latin typeface="Calibri"/>
          <a:ea typeface="Calibri"/>
          <a:cs typeface="Calibri"/>
        </a:font>
        <a:schemeClr val="lt1"/>
      </a:tcTxStyle>
      <a:tcStyle>
        <a:tcBdr/>
        <a:fill>
          <a:solidFill>
            <a:schemeClr val="accent6"/>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6"/>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6"/>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25" d="100"/>
          <a:sy n="25" d="100"/>
        </p:scale>
        <p:origin x="1008" y="-3690"/>
      </p:cViewPr>
      <p:guideLst>
        <p:guide orient="horz" pos="13481"/>
        <p:guide pos="9535"/>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notesMaster" Target="notesMasters/notesMaster1.xml"/><Relationship Id="rId7" Type="http://customschemas.google.com/relationships/presentationmetadata" Target="metadata"/><Relationship Id="rId2" Type="http://schemas.openxmlformats.org/officeDocument/2006/relationships/slide" Target="slides/slide1.xml"/><Relationship Id="rId1" Type="http://schemas.openxmlformats.org/officeDocument/2006/relationships/slideMaster" Target="slideMasters/slideMaster1.xml"/><Relationship Id="rId11" Type="http://schemas.openxmlformats.org/officeDocument/2006/relationships/tableStyles" Target="tableStyles.xml"/><Relationship Id="rId10" Type="http://schemas.openxmlformats.org/officeDocument/2006/relationships/theme" Target="theme/them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8914202" cy="1474612"/>
          </a:xfrm>
          <a:prstGeom prst="rect">
            <a:avLst/>
          </a:prstGeom>
          <a:noFill/>
          <a:ln>
            <a:noFill/>
          </a:ln>
        </p:spPr>
        <p:txBody>
          <a:bodyPr spcFirstLastPara="1" wrap="square" lIns="273475" tIns="136725" rIns="273475" bIns="136725" anchor="t" anchorCtr="0">
            <a:noAutofit/>
          </a:bodyPr>
          <a:lstStyle>
            <a:lvl1pPr marR="0" lvl="0" algn="l" rtl="0">
              <a:spcBef>
                <a:spcPts val="0"/>
              </a:spcBef>
              <a:spcAft>
                <a:spcPts val="0"/>
              </a:spcAft>
              <a:buSzPts val="1400"/>
              <a:buNone/>
              <a:defRPr sz="36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11647063" y="0"/>
            <a:ext cx="8914202" cy="1474612"/>
          </a:xfrm>
          <a:prstGeom prst="rect">
            <a:avLst/>
          </a:prstGeom>
          <a:noFill/>
          <a:ln>
            <a:noFill/>
          </a:ln>
        </p:spPr>
        <p:txBody>
          <a:bodyPr spcFirstLastPara="1" wrap="square" lIns="273475" tIns="136725" rIns="273475" bIns="136725" anchor="t" anchorCtr="0">
            <a:noAutofit/>
          </a:bodyPr>
          <a:lstStyle>
            <a:lvl1pPr marR="0" lvl="0" algn="r" rtl="0">
              <a:spcBef>
                <a:spcPts val="0"/>
              </a:spcBef>
              <a:spcAft>
                <a:spcPts val="0"/>
              </a:spcAft>
              <a:buSzPts val="1400"/>
              <a:buNone/>
              <a:defRPr sz="36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767513" y="3684588"/>
            <a:ext cx="7031037" cy="99409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2055650" y="14176056"/>
            <a:ext cx="16454772" cy="11599015"/>
          </a:xfrm>
          <a:prstGeom prst="rect">
            <a:avLst/>
          </a:prstGeom>
          <a:noFill/>
          <a:ln>
            <a:noFill/>
          </a:ln>
        </p:spPr>
        <p:txBody>
          <a:bodyPr spcFirstLastPara="1" wrap="square" lIns="273475" tIns="136725" rIns="273475" bIns="136725" anchor="t" anchorCtr="0">
            <a:noAutofit/>
          </a:bodyPr>
          <a:lstStyle>
            <a:lvl1pPr marL="457200" marR="0" lvl="0" indent="-228600" algn="l" rtl="0">
              <a:spcBef>
                <a:spcPts val="0"/>
              </a:spcBef>
              <a:spcAft>
                <a:spcPts val="0"/>
              </a:spcAft>
              <a:buSzPts val="1400"/>
              <a:buNone/>
              <a:defRPr sz="1698"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698"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698"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698"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698"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698"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698"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698"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698"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27984626"/>
            <a:ext cx="8914202" cy="1474612"/>
          </a:xfrm>
          <a:prstGeom prst="rect">
            <a:avLst/>
          </a:prstGeom>
          <a:noFill/>
          <a:ln>
            <a:noFill/>
          </a:ln>
        </p:spPr>
        <p:txBody>
          <a:bodyPr spcFirstLastPara="1" wrap="square" lIns="273475" tIns="136725" rIns="273475" bIns="136725" anchor="b" anchorCtr="0">
            <a:noAutofit/>
          </a:bodyPr>
          <a:lstStyle>
            <a:lvl1pPr marR="0" lvl="0" algn="l" rtl="0">
              <a:spcBef>
                <a:spcPts val="0"/>
              </a:spcBef>
              <a:spcAft>
                <a:spcPts val="0"/>
              </a:spcAft>
              <a:buSzPts val="1400"/>
              <a:buNone/>
              <a:defRPr sz="36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11647063" y="27984626"/>
            <a:ext cx="8914202" cy="1474612"/>
          </a:xfrm>
          <a:prstGeom prst="rect">
            <a:avLst/>
          </a:prstGeom>
          <a:noFill/>
          <a:ln>
            <a:noFill/>
          </a:ln>
        </p:spPr>
        <p:txBody>
          <a:bodyPr spcFirstLastPara="1" wrap="square" lIns="273475" tIns="136725" rIns="273475" bIns="136725" anchor="b" anchorCtr="0">
            <a:noAutofit/>
          </a:bodyPr>
          <a:lstStyle/>
          <a:p>
            <a:pPr marL="0" marR="0" lvl="0" indent="0" algn="r" rtl="0">
              <a:spcBef>
                <a:spcPts val="0"/>
              </a:spcBef>
              <a:spcAft>
                <a:spcPts val="0"/>
              </a:spcAft>
              <a:buNone/>
            </a:pPr>
            <a:fld id="{00000000-1234-1234-1234-123412341234}" type="slidenum">
              <a:rPr lang="en-GB" sz="3600" b="0" i="0" u="none" strike="noStrike" cap="none">
                <a:solidFill>
                  <a:schemeClr val="dk1"/>
                </a:solidFill>
                <a:latin typeface="Calibri"/>
                <a:ea typeface="Calibri"/>
                <a:cs typeface="Calibri"/>
                <a:sym typeface="Calibri"/>
              </a:rPr>
              <a:t>‹#›</a:t>
            </a:fld>
            <a:endParaRPr sz="36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a:spLocks noGrp="1" noRot="1" noChangeAspect="1"/>
          </p:cNvSpPr>
          <p:nvPr>
            <p:ph type="sldImg" idx="2"/>
          </p:nvPr>
        </p:nvSpPr>
        <p:spPr>
          <a:xfrm>
            <a:off x="6767513" y="3684588"/>
            <a:ext cx="7031037" cy="99409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 name="Google Shape;86;p1:notes"/>
          <p:cNvSpPr txBox="1">
            <a:spLocks noGrp="1"/>
          </p:cNvSpPr>
          <p:nvPr>
            <p:ph type="body" idx="1"/>
          </p:nvPr>
        </p:nvSpPr>
        <p:spPr>
          <a:xfrm>
            <a:off x="2055650" y="14176056"/>
            <a:ext cx="16454772" cy="11599015"/>
          </a:xfrm>
          <a:prstGeom prst="rect">
            <a:avLst/>
          </a:prstGeom>
          <a:noFill/>
          <a:ln>
            <a:noFill/>
          </a:ln>
        </p:spPr>
        <p:txBody>
          <a:bodyPr spcFirstLastPara="1" wrap="square" lIns="273475" tIns="136725" rIns="273475" bIns="136725" anchor="t" anchorCtr="0">
            <a:noAutofit/>
          </a:bodyPr>
          <a:lstStyle/>
          <a:p>
            <a:pPr marL="0" lvl="0" indent="0" algn="l" rtl="0">
              <a:spcBef>
                <a:spcPts val="0"/>
              </a:spcBef>
              <a:spcAft>
                <a:spcPts val="0"/>
              </a:spcAft>
              <a:buNone/>
            </a:pPr>
            <a:endParaRPr/>
          </a:p>
        </p:txBody>
      </p:sp>
      <p:sp>
        <p:nvSpPr>
          <p:cNvPr id="87" name="Google Shape;87;p1:notes"/>
          <p:cNvSpPr txBox="1">
            <a:spLocks noGrp="1"/>
          </p:cNvSpPr>
          <p:nvPr>
            <p:ph type="sldNum" idx="12"/>
          </p:nvPr>
        </p:nvSpPr>
        <p:spPr>
          <a:xfrm>
            <a:off x="11647063" y="27984626"/>
            <a:ext cx="8914202" cy="1474612"/>
          </a:xfrm>
          <a:prstGeom prst="rect">
            <a:avLst/>
          </a:prstGeom>
          <a:noFill/>
          <a:ln>
            <a:noFill/>
          </a:ln>
        </p:spPr>
        <p:txBody>
          <a:bodyPr spcFirstLastPara="1" wrap="square" lIns="273475" tIns="136725" rIns="273475" bIns="136725" anchor="b" anchorCtr="0">
            <a:noAutofit/>
          </a:bodyPr>
          <a:lstStyle/>
          <a:p>
            <a:pPr marL="0" lvl="0" indent="0" algn="r" rtl="0">
              <a:spcBef>
                <a:spcPts val="0"/>
              </a:spcBef>
              <a:spcAft>
                <a:spcPts val="0"/>
              </a:spcAft>
              <a:buNone/>
            </a:pPr>
            <a:fld id="{00000000-1234-1234-1234-123412341234}" type="slidenum">
              <a:rPr lang="en-GB"/>
              <a:t>1</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3"/>
          <p:cNvSpPr txBox="1">
            <a:spLocks noGrp="1"/>
          </p:cNvSpPr>
          <p:nvPr>
            <p:ph type="ctrTitle"/>
          </p:nvPr>
        </p:nvSpPr>
        <p:spPr>
          <a:xfrm>
            <a:off x="2270641" y="7005156"/>
            <a:ext cx="25733931" cy="14902051"/>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19865"/>
              <a:buFont typeface="Calibri"/>
              <a:buNone/>
              <a:defRPr sz="19865"/>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3"/>
          <p:cNvSpPr txBox="1">
            <a:spLocks noGrp="1"/>
          </p:cNvSpPr>
          <p:nvPr>
            <p:ph type="subTitle" idx="1"/>
          </p:nvPr>
        </p:nvSpPr>
        <p:spPr>
          <a:xfrm>
            <a:off x="3784402" y="22481887"/>
            <a:ext cx="22706410" cy="10334331"/>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3311"/>
              </a:spcBef>
              <a:spcAft>
                <a:spcPts val="0"/>
              </a:spcAft>
              <a:buClr>
                <a:schemeClr val="dk1"/>
              </a:buClr>
              <a:buSzPts val="7946"/>
              <a:buNone/>
              <a:defRPr sz="7946"/>
            </a:lvl1pPr>
            <a:lvl2pPr lvl="1" algn="ctr">
              <a:lnSpc>
                <a:spcPct val="90000"/>
              </a:lnSpc>
              <a:spcBef>
                <a:spcPts val="1655"/>
              </a:spcBef>
              <a:spcAft>
                <a:spcPts val="0"/>
              </a:spcAft>
              <a:buClr>
                <a:schemeClr val="dk1"/>
              </a:buClr>
              <a:buSzPts val="6622"/>
              <a:buNone/>
              <a:defRPr sz="6622"/>
            </a:lvl2pPr>
            <a:lvl3pPr lvl="2" algn="ctr">
              <a:lnSpc>
                <a:spcPct val="90000"/>
              </a:lnSpc>
              <a:spcBef>
                <a:spcPts val="1655"/>
              </a:spcBef>
              <a:spcAft>
                <a:spcPts val="0"/>
              </a:spcAft>
              <a:buClr>
                <a:schemeClr val="dk1"/>
              </a:buClr>
              <a:buSzPts val="5960"/>
              <a:buNone/>
              <a:defRPr sz="5960"/>
            </a:lvl3pPr>
            <a:lvl4pPr lvl="3" algn="ctr">
              <a:lnSpc>
                <a:spcPct val="90000"/>
              </a:lnSpc>
              <a:spcBef>
                <a:spcPts val="1655"/>
              </a:spcBef>
              <a:spcAft>
                <a:spcPts val="0"/>
              </a:spcAft>
              <a:buClr>
                <a:schemeClr val="dk1"/>
              </a:buClr>
              <a:buSzPts val="5297"/>
              <a:buNone/>
              <a:defRPr sz="5297"/>
            </a:lvl4pPr>
            <a:lvl5pPr lvl="4" algn="ctr">
              <a:lnSpc>
                <a:spcPct val="90000"/>
              </a:lnSpc>
              <a:spcBef>
                <a:spcPts val="1655"/>
              </a:spcBef>
              <a:spcAft>
                <a:spcPts val="0"/>
              </a:spcAft>
              <a:buClr>
                <a:schemeClr val="dk1"/>
              </a:buClr>
              <a:buSzPts val="5297"/>
              <a:buNone/>
              <a:defRPr sz="5297"/>
            </a:lvl5pPr>
            <a:lvl6pPr lvl="5" algn="ctr">
              <a:lnSpc>
                <a:spcPct val="90000"/>
              </a:lnSpc>
              <a:spcBef>
                <a:spcPts val="1655"/>
              </a:spcBef>
              <a:spcAft>
                <a:spcPts val="0"/>
              </a:spcAft>
              <a:buClr>
                <a:schemeClr val="dk1"/>
              </a:buClr>
              <a:buSzPts val="5297"/>
              <a:buNone/>
              <a:defRPr sz="5297"/>
            </a:lvl6pPr>
            <a:lvl7pPr lvl="6" algn="ctr">
              <a:lnSpc>
                <a:spcPct val="90000"/>
              </a:lnSpc>
              <a:spcBef>
                <a:spcPts val="1655"/>
              </a:spcBef>
              <a:spcAft>
                <a:spcPts val="0"/>
              </a:spcAft>
              <a:buClr>
                <a:schemeClr val="dk1"/>
              </a:buClr>
              <a:buSzPts val="5297"/>
              <a:buNone/>
              <a:defRPr sz="5297"/>
            </a:lvl7pPr>
            <a:lvl8pPr lvl="7" algn="ctr">
              <a:lnSpc>
                <a:spcPct val="90000"/>
              </a:lnSpc>
              <a:spcBef>
                <a:spcPts val="1655"/>
              </a:spcBef>
              <a:spcAft>
                <a:spcPts val="0"/>
              </a:spcAft>
              <a:buClr>
                <a:schemeClr val="dk1"/>
              </a:buClr>
              <a:buSzPts val="5297"/>
              <a:buNone/>
              <a:defRPr sz="5297"/>
            </a:lvl8pPr>
            <a:lvl9pPr lvl="8" algn="ctr">
              <a:lnSpc>
                <a:spcPct val="90000"/>
              </a:lnSpc>
              <a:spcBef>
                <a:spcPts val="1655"/>
              </a:spcBef>
              <a:spcAft>
                <a:spcPts val="0"/>
              </a:spcAft>
              <a:buClr>
                <a:schemeClr val="dk1"/>
              </a:buClr>
              <a:buSzPts val="5297"/>
              <a:buNone/>
              <a:defRPr sz="5297"/>
            </a:lvl9pPr>
          </a:lstStyle>
          <a:p>
            <a:endParaRPr/>
          </a:p>
        </p:txBody>
      </p:sp>
      <p:sp>
        <p:nvSpPr>
          <p:cNvPr id="18" name="Google Shape;18;p3"/>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3"/>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3"/>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2081421" y="2278913"/>
            <a:ext cx="26112371" cy="827341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4"/>
          <p:cNvSpPr txBox="1">
            <a:spLocks noGrp="1"/>
          </p:cNvSpPr>
          <p:nvPr>
            <p:ph type="body" idx="1"/>
          </p:nvPr>
        </p:nvSpPr>
        <p:spPr>
          <a:xfrm>
            <a:off x="2081421" y="11394520"/>
            <a:ext cx="26112371" cy="2715859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3311"/>
              </a:spcBef>
              <a:spcAft>
                <a:spcPts val="0"/>
              </a:spcAft>
              <a:buClr>
                <a:schemeClr val="dk1"/>
              </a:buClr>
              <a:buSzPts val="1800"/>
              <a:buChar char="•"/>
              <a:defRPr/>
            </a:lvl1pPr>
            <a:lvl2pPr marL="914400" lvl="1" indent="-342900" algn="l">
              <a:lnSpc>
                <a:spcPct val="90000"/>
              </a:lnSpc>
              <a:spcBef>
                <a:spcPts val="1655"/>
              </a:spcBef>
              <a:spcAft>
                <a:spcPts val="0"/>
              </a:spcAft>
              <a:buClr>
                <a:schemeClr val="dk1"/>
              </a:buClr>
              <a:buSzPts val="1800"/>
              <a:buChar char="•"/>
              <a:defRPr/>
            </a:lvl2pPr>
            <a:lvl3pPr marL="1371600" lvl="2" indent="-342900" algn="l">
              <a:lnSpc>
                <a:spcPct val="90000"/>
              </a:lnSpc>
              <a:spcBef>
                <a:spcPts val="1655"/>
              </a:spcBef>
              <a:spcAft>
                <a:spcPts val="0"/>
              </a:spcAft>
              <a:buClr>
                <a:schemeClr val="dk1"/>
              </a:buClr>
              <a:buSzPts val="1800"/>
              <a:buChar char="•"/>
              <a:defRPr/>
            </a:lvl3pPr>
            <a:lvl4pPr marL="1828800" lvl="3" indent="-342900" algn="l">
              <a:lnSpc>
                <a:spcPct val="90000"/>
              </a:lnSpc>
              <a:spcBef>
                <a:spcPts val="1655"/>
              </a:spcBef>
              <a:spcAft>
                <a:spcPts val="0"/>
              </a:spcAft>
              <a:buClr>
                <a:schemeClr val="dk1"/>
              </a:buClr>
              <a:buSzPts val="1800"/>
              <a:buChar char="•"/>
              <a:defRPr/>
            </a:lvl4pPr>
            <a:lvl5pPr marL="2286000" lvl="4" indent="-342900" algn="l">
              <a:lnSpc>
                <a:spcPct val="90000"/>
              </a:lnSpc>
              <a:spcBef>
                <a:spcPts val="1655"/>
              </a:spcBef>
              <a:spcAft>
                <a:spcPts val="0"/>
              </a:spcAft>
              <a:buClr>
                <a:schemeClr val="dk1"/>
              </a:buClr>
              <a:buSzPts val="1800"/>
              <a:buChar char="•"/>
              <a:defRPr/>
            </a:lvl5pPr>
            <a:lvl6pPr marL="2743200" lvl="5" indent="-342900" algn="l">
              <a:lnSpc>
                <a:spcPct val="90000"/>
              </a:lnSpc>
              <a:spcBef>
                <a:spcPts val="1655"/>
              </a:spcBef>
              <a:spcAft>
                <a:spcPts val="0"/>
              </a:spcAft>
              <a:buClr>
                <a:schemeClr val="dk1"/>
              </a:buClr>
              <a:buSzPts val="1800"/>
              <a:buChar char="•"/>
              <a:defRPr/>
            </a:lvl6pPr>
            <a:lvl7pPr marL="3200400" lvl="6" indent="-342900" algn="l">
              <a:lnSpc>
                <a:spcPct val="90000"/>
              </a:lnSpc>
              <a:spcBef>
                <a:spcPts val="1655"/>
              </a:spcBef>
              <a:spcAft>
                <a:spcPts val="0"/>
              </a:spcAft>
              <a:buClr>
                <a:schemeClr val="dk1"/>
              </a:buClr>
              <a:buSzPts val="1800"/>
              <a:buChar char="•"/>
              <a:defRPr/>
            </a:lvl7pPr>
            <a:lvl8pPr marL="3657600" lvl="7" indent="-342900" algn="l">
              <a:lnSpc>
                <a:spcPct val="90000"/>
              </a:lnSpc>
              <a:spcBef>
                <a:spcPts val="1655"/>
              </a:spcBef>
              <a:spcAft>
                <a:spcPts val="0"/>
              </a:spcAft>
              <a:buClr>
                <a:schemeClr val="dk1"/>
              </a:buClr>
              <a:buSzPts val="1800"/>
              <a:buChar char="•"/>
              <a:defRPr/>
            </a:lvl8pPr>
            <a:lvl9pPr marL="4114800" lvl="8" indent="-342900" algn="l">
              <a:lnSpc>
                <a:spcPct val="90000"/>
              </a:lnSpc>
              <a:spcBef>
                <a:spcPts val="1655"/>
              </a:spcBef>
              <a:spcAft>
                <a:spcPts val="0"/>
              </a:spcAft>
              <a:buClr>
                <a:schemeClr val="dk1"/>
              </a:buClr>
              <a:buSzPts val="1800"/>
              <a:buChar char="•"/>
              <a:defRPr/>
            </a:lvl9pPr>
          </a:lstStyle>
          <a:p>
            <a:endParaRPr/>
          </a:p>
        </p:txBody>
      </p:sp>
      <p:sp>
        <p:nvSpPr>
          <p:cNvPr id="24" name="Google Shape;24;p4"/>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2065654" y="10671229"/>
            <a:ext cx="26112371" cy="1780517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19865"/>
              <a:buFont typeface="Calibri"/>
              <a:buNone/>
              <a:defRPr sz="19865"/>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5"/>
          <p:cNvSpPr txBox="1">
            <a:spLocks noGrp="1"/>
          </p:cNvSpPr>
          <p:nvPr>
            <p:ph type="body" idx="1"/>
          </p:nvPr>
        </p:nvSpPr>
        <p:spPr>
          <a:xfrm>
            <a:off x="2065654" y="28644846"/>
            <a:ext cx="26112371" cy="936332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3311"/>
              </a:spcBef>
              <a:spcAft>
                <a:spcPts val="0"/>
              </a:spcAft>
              <a:buClr>
                <a:schemeClr val="dk1"/>
              </a:buClr>
              <a:buSzPts val="7946"/>
              <a:buNone/>
              <a:defRPr sz="7946">
                <a:solidFill>
                  <a:schemeClr val="dk1"/>
                </a:solidFill>
              </a:defRPr>
            </a:lvl1pPr>
            <a:lvl2pPr marL="914400" lvl="1" indent="-228600" algn="l">
              <a:lnSpc>
                <a:spcPct val="90000"/>
              </a:lnSpc>
              <a:spcBef>
                <a:spcPts val="1655"/>
              </a:spcBef>
              <a:spcAft>
                <a:spcPts val="0"/>
              </a:spcAft>
              <a:buClr>
                <a:srgbClr val="888888"/>
              </a:buClr>
              <a:buSzPts val="6622"/>
              <a:buNone/>
              <a:defRPr sz="6622">
                <a:solidFill>
                  <a:srgbClr val="888888"/>
                </a:solidFill>
              </a:defRPr>
            </a:lvl2pPr>
            <a:lvl3pPr marL="1371600" lvl="2" indent="-228600" algn="l">
              <a:lnSpc>
                <a:spcPct val="90000"/>
              </a:lnSpc>
              <a:spcBef>
                <a:spcPts val="1655"/>
              </a:spcBef>
              <a:spcAft>
                <a:spcPts val="0"/>
              </a:spcAft>
              <a:buClr>
                <a:srgbClr val="888888"/>
              </a:buClr>
              <a:buSzPts val="5960"/>
              <a:buNone/>
              <a:defRPr sz="5960">
                <a:solidFill>
                  <a:srgbClr val="888888"/>
                </a:solidFill>
              </a:defRPr>
            </a:lvl3pPr>
            <a:lvl4pPr marL="1828800" lvl="3" indent="-228600" algn="l">
              <a:lnSpc>
                <a:spcPct val="90000"/>
              </a:lnSpc>
              <a:spcBef>
                <a:spcPts val="1655"/>
              </a:spcBef>
              <a:spcAft>
                <a:spcPts val="0"/>
              </a:spcAft>
              <a:buClr>
                <a:srgbClr val="888888"/>
              </a:buClr>
              <a:buSzPts val="5297"/>
              <a:buNone/>
              <a:defRPr sz="5297">
                <a:solidFill>
                  <a:srgbClr val="888888"/>
                </a:solidFill>
              </a:defRPr>
            </a:lvl4pPr>
            <a:lvl5pPr marL="2286000" lvl="4" indent="-228600" algn="l">
              <a:lnSpc>
                <a:spcPct val="90000"/>
              </a:lnSpc>
              <a:spcBef>
                <a:spcPts val="1655"/>
              </a:spcBef>
              <a:spcAft>
                <a:spcPts val="0"/>
              </a:spcAft>
              <a:buClr>
                <a:srgbClr val="888888"/>
              </a:buClr>
              <a:buSzPts val="5297"/>
              <a:buNone/>
              <a:defRPr sz="5297">
                <a:solidFill>
                  <a:srgbClr val="888888"/>
                </a:solidFill>
              </a:defRPr>
            </a:lvl5pPr>
            <a:lvl6pPr marL="2743200" lvl="5" indent="-228600" algn="l">
              <a:lnSpc>
                <a:spcPct val="90000"/>
              </a:lnSpc>
              <a:spcBef>
                <a:spcPts val="1655"/>
              </a:spcBef>
              <a:spcAft>
                <a:spcPts val="0"/>
              </a:spcAft>
              <a:buClr>
                <a:srgbClr val="888888"/>
              </a:buClr>
              <a:buSzPts val="5297"/>
              <a:buNone/>
              <a:defRPr sz="5297">
                <a:solidFill>
                  <a:srgbClr val="888888"/>
                </a:solidFill>
              </a:defRPr>
            </a:lvl6pPr>
            <a:lvl7pPr marL="3200400" lvl="6" indent="-228600" algn="l">
              <a:lnSpc>
                <a:spcPct val="90000"/>
              </a:lnSpc>
              <a:spcBef>
                <a:spcPts val="1655"/>
              </a:spcBef>
              <a:spcAft>
                <a:spcPts val="0"/>
              </a:spcAft>
              <a:buClr>
                <a:srgbClr val="888888"/>
              </a:buClr>
              <a:buSzPts val="5297"/>
              <a:buNone/>
              <a:defRPr sz="5297">
                <a:solidFill>
                  <a:srgbClr val="888888"/>
                </a:solidFill>
              </a:defRPr>
            </a:lvl7pPr>
            <a:lvl8pPr marL="3657600" lvl="7" indent="-228600" algn="l">
              <a:lnSpc>
                <a:spcPct val="90000"/>
              </a:lnSpc>
              <a:spcBef>
                <a:spcPts val="1655"/>
              </a:spcBef>
              <a:spcAft>
                <a:spcPts val="0"/>
              </a:spcAft>
              <a:buClr>
                <a:srgbClr val="888888"/>
              </a:buClr>
              <a:buSzPts val="5297"/>
              <a:buNone/>
              <a:defRPr sz="5297">
                <a:solidFill>
                  <a:srgbClr val="888888"/>
                </a:solidFill>
              </a:defRPr>
            </a:lvl8pPr>
            <a:lvl9pPr marL="4114800" lvl="8" indent="-228600" algn="l">
              <a:lnSpc>
                <a:spcPct val="90000"/>
              </a:lnSpc>
              <a:spcBef>
                <a:spcPts val="1655"/>
              </a:spcBef>
              <a:spcAft>
                <a:spcPts val="0"/>
              </a:spcAft>
              <a:buClr>
                <a:srgbClr val="888888"/>
              </a:buClr>
              <a:buSzPts val="5297"/>
              <a:buNone/>
              <a:defRPr sz="5297">
                <a:solidFill>
                  <a:srgbClr val="888888"/>
                </a:solidFill>
              </a:defRPr>
            </a:lvl9pPr>
          </a:lstStyle>
          <a:p>
            <a:endParaRPr/>
          </a:p>
        </p:txBody>
      </p:sp>
      <p:sp>
        <p:nvSpPr>
          <p:cNvPr id="30" name="Google Shape;30;p5"/>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5"/>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5"/>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2081421" y="2278913"/>
            <a:ext cx="26112371" cy="827341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6"/>
          <p:cNvSpPr txBox="1">
            <a:spLocks noGrp="1"/>
          </p:cNvSpPr>
          <p:nvPr>
            <p:ph type="body" idx="1"/>
          </p:nvPr>
        </p:nvSpPr>
        <p:spPr>
          <a:xfrm>
            <a:off x="2081421" y="11394520"/>
            <a:ext cx="12866966" cy="2715859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3311"/>
              </a:spcBef>
              <a:spcAft>
                <a:spcPts val="0"/>
              </a:spcAft>
              <a:buClr>
                <a:schemeClr val="dk1"/>
              </a:buClr>
              <a:buSzPts val="1800"/>
              <a:buChar char="•"/>
              <a:defRPr/>
            </a:lvl1pPr>
            <a:lvl2pPr marL="914400" lvl="1" indent="-342900" algn="l">
              <a:lnSpc>
                <a:spcPct val="90000"/>
              </a:lnSpc>
              <a:spcBef>
                <a:spcPts val="1655"/>
              </a:spcBef>
              <a:spcAft>
                <a:spcPts val="0"/>
              </a:spcAft>
              <a:buClr>
                <a:schemeClr val="dk1"/>
              </a:buClr>
              <a:buSzPts val="1800"/>
              <a:buChar char="•"/>
              <a:defRPr/>
            </a:lvl2pPr>
            <a:lvl3pPr marL="1371600" lvl="2" indent="-342900" algn="l">
              <a:lnSpc>
                <a:spcPct val="90000"/>
              </a:lnSpc>
              <a:spcBef>
                <a:spcPts val="1655"/>
              </a:spcBef>
              <a:spcAft>
                <a:spcPts val="0"/>
              </a:spcAft>
              <a:buClr>
                <a:schemeClr val="dk1"/>
              </a:buClr>
              <a:buSzPts val="1800"/>
              <a:buChar char="•"/>
              <a:defRPr/>
            </a:lvl3pPr>
            <a:lvl4pPr marL="1828800" lvl="3" indent="-342900" algn="l">
              <a:lnSpc>
                <a:spcPct val="90000"/>
              </a:lnSpc>
              <a:spcBef>
                <a:spcPts val="1655"/>
              </a:spcBef>
              <a:spcAft>
                <a:spcPts val="0"/>
              </a:spcAft>
              <a:buClr>
                <a:schemeClr val="dk1"/>
              </a:buClr>
              <a:buSzPts val="1800"/>
              <a:buChar char="•"/>
              <a:defRPr/>
            </a:lvl4pPr>
            <a:lvl5pPr marL="2286000" lvl="4" indent="-342900" algn="l">
              <a:lnSpc>
                <a:spcPct val="90000"/>
              </a:lnSpc>
              <a:spcBef>
                <a:spcPts val="1655"/>
              </a:spcBef>
              <a:spcAft>
                <a:spcPts val="0"/>
              </a:spcAft>
              <a:buClr>
                <a:schemeClr val="dk1"/>
              </a:buClr>
              <a:buSzPts val="1800"/>
              <a:buChar char="•"/>
              <a:defRPr/>
            </a:lvl5pPr>
            <a:lvl6pPr marL="2743200" lvl="5" indent="-342900" algn="l">
              <a:lnSpc>
                <a:spcPct val="90000"/>
              </a:lnSpc>
              <a:spcBef>
                <a:spcPts val="1655"/>
              </a:spcBef>
              <a:spcAft>
                <a:spcPts val="0"/>
              </a:spcAft>
              <a:buClr>
                <a:schemeClr val="dk1"/>
              </a:buClr>
              <a:buSzPts val="1800"/>
              <a:buChar char="•"/>
              <a:defRPr/>
            </a:lvl6pPr>
            <a:lvl7pPr marL="3200400" lvl="6" indent="-342900" algn="l">
              <a:lnSpc>
                <a:spcPct val="90000"/>
              </a:lnSpc>
              <a:spcBef>
                <a:spcPts val="1655"/>
              </a:spcBef>
              <a:spcAft>
                <a:spcPts val="0"/>
              </a:spcAft>
              <a:buClr>
                <a:schemeClr val="dk1"/>
              </a:buClr>
              <a:buSzPts val="1800"/>
              <a:buChar char="•"/>
              <a:defRPr/>
            </a:lvl7pPr>
            <a:lvl8pPr marL="3657600" lvl="7" indent="-342900" algn="l">
              <a:lnSpc>
                <a:spcPct val="90000"/>
              </a:lnSpc>
              <a:spcBef>
                <a:spcPts val="1655"/>
              </a:spcBef>
              <a:spcAft>
                <a:spcPts val="0"/>
              </a:spcAft>
              <a:buClr>
                <a:schemeClr val="dk1"/>
              </a:buClr>
              <a:buSzPts val="1800"/>
              <a:buChar char="•"/>
              <a:defRPr/>
            </a:lvl8pPr>
            <a:lvl9pPr marL="4114800" lvl="8" indent="-342900" algn="l">
              <a:lnSpc>
                <a:spcPct val="90000"/>
              </a:lnSpc>
              <a:spcBef>
                <a:spcPts val="1655"/>
              </a:spcBef>
              <a:spcAft>
                <a:spcPts val="0"/>
              </a:spcAft>
              <a:buClr>
                <a:schemeClr val="dk1"/>
              </a:buClr>
              <a:buSzPts val="1800"/>
              <a:buChar char="•"/>
              <a:defRPr/>
            </a:lvl9pPr>
          </a:lstStyle>
          <a:p>
            <a:endParaRPr/>
          </a:p>
        </p:txBody>
      </p:sp>
      <p:sp>
        <p:nvSpPr>
          <p:cNvPr id="36" name="Google Shape;36;p6"/>
          <p:cNvSpPr txBox="1">
            <a:spLocks noGrp="1"/>
          </p:cNvSpPr>
          <p:nvPr>
            <p:ph type="body" idx="2"/>
          </p:nvPr>
        </p:nvSpPr>
        <p:spPr>
          <a:xfrm>
            <a:off x="15326826" y="11394520"/>
            <a:ext cx="12866966" cy="2715859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3311"/>
              </a:spcBef>
              <a:spcAft>
                <a:spcPts val="0"/>
              </a:spcAft>
              <a:buClr>
                <a:schemeClr val="dk1"/>
              </a:buClr>
              <a:buSzPts val="1800"/>
              <a:buChar char="•"/>
              <a:defRPr/>
            </a:lvl1pPr>
            <a:lvl2pPr marL="914400" lvl="1" indent="-342900" algn="l">
              <a:lnSpc>
                <a:spcPct val="90000"/>
              </a:lnSpc>
              <a:spcBef>
                <a:spcPts val="1655"/>
              </a:spcBef>
              <a:spcAft>
                <a:spcPts val="0"/>
              </a:spcAft>
              <a:buClr>
                <a:schemeClr val="dk1"/>
              </a:buClr>
              <a:buSzPts val="1800"/>
              <a:buChar char="•"/>
              <a:defRPr/>
            </a:lvl2pPr>
            <a:lvl3pPr marL="1371600" lvl="2" indent="-342900" algn="l">
              <a:lnSpc>
                <a:spcPct val="90000"/>
              </a:lnSpc>
              <a:spcBef>
                <a:spcPts val="1655"/>
              </a:spcBef>
              <a:spcAft>
                <a:spcPts val="0"/>
              </a:spcAft>
              <a:buClr>
                <a:schemeClr val="dk1"/>
              </a:buClr>
              <a:buSzPts val="1800"/>
              <a:buChar char="•"/>
              <a:defRPr/>
            </a:lvl3pPr>
            <a:lvl4pPr marL="1828800" lvl="3" indent="-342900" algn="l">
              <a:lnSpc>
                <a:spcPct val="90000"/>
              </a:lnSpc>
              <a:spcBef>
                <a:spcPts val="1655"/>
              </a:spcBef>
              <a:spcAft>
                <a:spcPts val="0"/>
              </a:spcAft>
              <a:buClr>
                <a:schemeClr val="dk1"/>
              </a:buClr>
              <a:buSzPts val="1800"/>
              <a:buChar char="•"/>
              <a:defRPr/>
            </a:lvl4pPr>
            <a:lvl5pPr marL="2286000" lvl="4" indent="-342900" algn="l">
              <a:lnSpc>
                <a:spcPct val="90000"/>
              </a:lnSpc>
              <a:spcBef>
                <a:spcPts val="1655"/>
              </a:spcBef>
              <a:spcAft>
                <a:spcPts val="0"/>
              </a:spcAft>
              <a:buClr>
                <a:schemeClr val="dk1"/>
              </a:buClr>
              <a:buSzPts val="1800"/>
              <a:buChar char="•"/>
              <a:defRPr/>
            </a:lvl5pPr>
            <a:lvl6pPr marL="2743200" lvl="5" indent="-342900" algn="l">
              <a:lnSpc>
                <a:spcPct val="90000"/>
              </a:lnSpc>
              <a:spcBef>
                <a:spcPts val="1655"/>
              </a:spcBef>
              <a:spcAft>
                <a:spcPts val="0"/>
              </a:spcAft>
              <a:buClr>
                <a:schemeClr val="dk1"/>
              </a:buClr>
              <a:buSzPts val="1800"/>
              <a:buChar char="•"/>
              <a:defRPr/>
            </a:lvl6pPr>
            <a:lvl7pPr marL="3200400" lvl="6" indent="-342900" algn="l">
              <a:lnSpc>
                <a:spcPct val="90000"/>
              </a:lnSpc>
              <a:spcBef>
                <a:spcPts val="1655"/>
              </a:spcBef>
              <a:spcAft>
                <a:spcPts val="0"/>
              </a:spcAft>
              <a:buClr>
                <a:schemeClr val="dk1"/>
              </a:buClr>
              <a:buSzPts val="1800"/>
              <a:buChar char="•"/>
              <a:defRPr/>
            </a:lvl7pPr>
            <a:lvl8pPr marL="3657600" lvl="7" indent="-342900" algn="l">
              <a:lnSpc>
                <a:spcPct val="90000"/>
              </a:lnSpc>
              <a:spcBef>
                <a:spcPts val="1655"/>
              </a:spcBef>
              <a:spcAft>
                <a:spcPts val="0"/>
              </a:spcAft>
              <a:buClr>
                <a:schemeClr val="dk1"/>
              </a:buClr>
              <a:buSzPts val="1800"/>
              <a:buChar char="•"/>
              <a:defRPr/>
            </a:lvl8pPr>
            <a:lvl9pPr marL="4114800" lvl="8" indent="-342900" algn="l">
              <a:lnSpc>
                <a:spcPct val="90000"/>
              </a:lnSpc>
              <a:spcBef>
                <a:spcPts val="1655"/>
              </a:spcBef>
              <a:spcAft>
                <a:spcPts val="0"/>
              </a:spcAft>
              <a:buClr>
                <a:schemeClr val="dk1"/>
              </a:buClr>
              <a:buSzPts val="1800"/>
              <a:buChar char="•"/>
              <a:defRPr/>
            </a:lvl9pPr>
          </a:lstStyle>
          <a:p>
            <a:endParaRPr/>
          </a:p>
        </p:txBody>
      </p:sp>
      <p:sp>
        <p:nvSpPr>
          <p:cNvPr id="37" name="Google Shape;37;p6"/>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6"/>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6"/>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2085364" y="2278913"/>
            <a:ext cx="26112371" cy="827341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7"/>
          <p:cNvSpPr txBox="1">
            <a:spLocks noGrp="1"/>
          </p:cNvSpPr>
          <p:nvPr>
            <p:ph type="body" idx="1"/>
          </p:nvPr>
        </p:nvSpPr>
        <p:spPr>
          <a:xfrm>
            <a:off x="2085368" y="10492870"/>
            <a:ext cx="12807832" cy="5142393"/>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3311"/>
              </a:spcBef>
              <a:spcAft>
                <a:spcPts val="0"/>
              </a:spcAft>
              <a:buClr>
                <a:schemeClr val="dk1"/>
              </a:buClr>
              <a:buSzPts val="7946"/>
              <a:buNone/>
              <a:defRPr sz="7946" b="1"/>
            </a:lvl1pPr>
            <a:lvl2pPr marL="914400" lvl="1" indent="-228600" algn="l">
              <a:lnSpc>
                <a:spcPct val="90000"/>
              </a:lnSpc>
              <a:spcBef>
                <a:spcPts val="1655"/>
              </a:spcBef>
              <a:spcAft>
                <a:spcPts val="0"/>
              </a:spcAft>
              <a:buClr>
                <a:schemeClr val="dk1"/>
              </a:buClr>
              <a:buSzPts val="6622"/>
              <a:buNone/>
              <a:defRPr sz="6622" b="1"/>
            </a:lvl2pPr>
            <a:lvl3pPr marL="1371600" lvl="2" indent="-228600" algn="l">
              <a:lnSpc>
                <a:spcPct val="90000"/>
              </a:lnSpc>
              <a:spcBef>
                <a:spcPts val="1655"/>
              </a:spcBef>
              <a:spcAft>
                <a:spcPts val="0"/>
              </a:spcAft>
              <a:buClr>
                <a:schemeClr val="dk1"/>
              </a:buClr>
              <a:buSzPts val="5960"/>
              <a:buNone/>
              <a:defRPr sz="5960" b="1"/>
            </a:lvl3pPr>
            <a:lvl4pPr marL="1828800" lvl="3" indent="-228600" algn="l">
              <a:lnSpc>
                <a:spcPct val="90000"/>
              </a:lnSpc>
              <a:spcBef>
                <a:spcPts val="1655"/>
              </a:spcBef>
              <a:spcAft>
                <a:spcPts val="0"/>
              </a:spcAft>
              <a:buClr>
                <a:schemeClr val="dk1"/>
              </a:buClr>
              <a:buSzPts val="5297"/>
              <a:buNone/>
              <a:defRPr sz="5297" b="1"/>
            </a:lvl4pPr>
            <a:lvl5pPr marL="2286000" lvl="4" indent="-228600" algn="l">
              <a:lnSpc>
                <a:spcPct val="90000"/>
              </a:lnSpc>
              <a:spcBef>
                <a:spcPts val="1655"/>
              </a:spcBef>
              <a:spcAft>
                <a:spcPts val="0"/>
              </a:spcAft>
              <a:buClr>
                <a:schemeClr val="dk1"/>
              </a:buClr>
              <a:buSzPts val="5297"/>
              <a:buNone/>
              <a:defRPr sz="5297" b="1"/>
            </a:lvl5pPr>
            <a:lvl6pPr marL="2743200" lvl="5" indent="-228600" algn="l">
              <a:lnSpc>
                <a:spcPct val="90000"/>
              </a:lnSpc>
              <a:spcBef>
                <a:spcPts val="1655"/>
              </a:spcBef>
              <a:spcAft>
                <a:spcPts val="0"/>
              </a:spcAft>
              <a:buClr>
                <a:schemeClr val="dk1"/>
              </a:buClr>
              <a:buSzPts val="5297"/>
              <a:buNone/>
              <a:defRPr sz="5297" b="1"/>
            </a:lvl6pPr>
            <a:lvl7pPr marL="3200400" lvl="6" indent="-228600" algn="l">
              <a:lnSpc>
                <a:spcPct val="90000"/>
              </a:lnSpc>
              <a:spcBef>
                <a:spcPts val="1655"/>
              </a:spcBef>
              <a:spcAft>
                <a:spcPts val="0"/>
              </a:spcAft>
              <a:buClr>
                <a:schemeClr val="dk1"/>
              </a:buClr>
              <a:buSzPts val="5297"/>
              <a:buNone/>
              <a:defRPr sz="5297" b="1"/>
            </a:lvl7pPr>
            <a:lvl8pPr marL="3657600" lvl="7" indent="-228600" algn="l">
              <a:lnSpc>
                <a:spcPct val="90000"/>
              </a:lnSpc>
              <a:spcBef>
                <a:spcPts val="1655"/>
              </a:spcBef>
              <a:spcAft>
                <a:spcPts val="0"/>
              </a:spcAft>
              <a:buClr>
                <a:schemeClr val="dk1"/>
              </a:buClr>
              <a:buSzPts val="5297"/>
              <a:buNone/>
              <a:defRPr sz="5297" b="1"/>
            </a:lvl8pPr>
            <a:lvl9pPr marL="4114800" lvl="8" indent="-228600" algn="l">
              <a:lnSpc>
                <a:spcPct val="90000"/>
              </a:lnSpc>
              <a:spcBef>
                <a:spcPts val="1655"/>
              </a:spcBef>
              <a:spcAft>
                <a:spcPts val="0"/>
              </a:spcAft>
              <a:buClr>
                <a:schemeClr val="dk1"/>
              </a:buClr>
              <a:buSzPts val="5297"/>
              <a:buNone/>
              <a:defRPr sz="5297" b="1"/>
            </a:lvl9pPr>
          </a:lstStyle>
          <a:p>
            <a:endParaRPr/>
          </a:p>
        </p:txBody>
      </p:sp>
      <p:sp>
        <p:nvSpPr>
          <p:cNvPr id="43" name="Google Shape;43;p7"/>
          <p:cNvSpPr txBox="1">
            <a:spLocks noGrp="1"/>
          </p:cNvSpPr>
          <p:nvPr>
            <p:ph type="body" idx="2"/>
          </p:nvPr>
        </p:nvSpPr>
        <p:spPr>
          <a:xfrm>
            <a:off x="2085368" y="15635264"/>
            <a:ext cx="12807832" cy="22997117"/>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3311"/>
              </a:spcBef>
              <a:spcAft>
                <a:spcPts val="0"/>
              </a:spcAft>
              <a:buClr>
                <a:schemeClr val="dk1"/>
              </a:buClr>
              <a:buSzPts val="1800"/>
              <a:buChar char="•"/>
              <a:defRPr/>
            </a:lvl1pPr>
            <a:lvl2pPr marL="914400" lvl="1" indent="-342900" algn="l">
              <a:lnSpc>
                <a:spcPct val="90000"/>
              </a:lnSpc>
              <a:spcBef>
                <a:spcPts val="1655"/>
              </a:spcBef>
              <a:spcAft>
                <a:spcPts val="0"/>
              </a:spcAft>
              <a:buClr>
                <a:schemeClr val="dk1"/>
              </a:buClr>
              <a:buSzPts val="1800"/>
              <a:buChar char="•"/>
              <a:defRPr/>
            </a:lvl2pPr>
            <a:lvl3pPr marL="1371600" lvl="2" indent="-342900" algn="l">
              <a:lnSpc>
                <a:spcPct val="90000"/>
              </a:lnSpc>
              <a:spcBef>
                <a:spcPts val="1655"/>
              </a:spcBef>
              <a:spcAft>
                <a:spcPts val="0"/>
              </a:spcAft>
              <a:buClr>
                <a:schemeClr val="dk1"/>
              </a:buClr>
              <a:buSzPts val="1800"/>
              <a:buChar char="•"/>
              <a:defRPr/>
            </a:lvl3pPr>
            <a:lvl4pPr marL="1828800" lvl="3" indent="-342900" algn="l">
              <a:lnSpc>
                <a:spcPct val="90000"/>
              </a:lnSpc>
              <a:spcBef>
                <a:spcPts val="1655"/>
              </a:spcBef>
              <a:spcAft>
                <a:spcPts val="0"/>
              </a:spcAft>
              <a:buClr>
                <a:schemeClr val="dk1"/>
              </a:buClr>
              <a:buSzPts val="1800"/>
              <a:buChar char="•"/>
              <a:defRPr/>
            </a:lvl4pPr>
            <a:lvl5pPr marL="2286000" lvl="4" indent="-342900" algn="l">
              <a:lnSpc>
                <a:spcPct val="90000"/>
              </a:lnSpc>
              <a:spcBef>
                <a:spcPts val="1655"/>
              </a:spcBef>
              <a:spcAft>
                <a:spcPts val="0"/>
              </a:spcAft>
              <a:buClr>
                <a:schemeClr val="dk1"/>
              </a:buClr>
              <a:buSzPts val="1800"/>
              <a:buChar char="•"/>
              <a:defRPr/>
            </a:lvl5pPr>
            <a:lvl6pPr marL="2743200" lvl="5" indent="-342900" algn="l">
              <a:lnSpc>
                <a:spcPct val="90000"/>
              </a:lnSpc>
              <a:spcBef>
                <a:spcPts val="1655"/>
              </a:spcBef>
              <a:spcAft>
                <a:spcPts val="0"/>
              </a:spcAft>
              <a:buClr>
                <a:schemeClr val="dk1"/>
              </a:buClr>
              <a:buSzPts val="1800"/>
              <a:buChar char="•"/>
              <a:defRPr/>
            </a:lvl6pPr>
            <a:lvl7pPr marL="3200400" lvl="6" indent="-342900" algn="l">
              <a:lnSpc>
                <a:spcPct val="90000"/>
              </a:lnSpc>
              <a:spcBef>
                <a:spcPts val="1655"/>
              </a:spcBef>
              <a:spcAft>
                <a:spcPts val="0"/>
              </a:spcAft>
              <a:buClr>
                <a:schemeClr val="dk1"/>
              </a:buClr>
              <a:buSzPts val="1800"/>
              <a:buChar char="•"/>
              <a:defRPr/>
            </a:lvl7pPr>
            <a:lvl8pPr marL="3657600" lvl="7" indent="-342900" algn="l">
              <a:lnSpc>
                <a:spcPct val="90000"/>
              </a:lnSpc>
              <a:spcBef>
                <a:spcPts val="1655"/>
              </a:spcBef>
              <a:spcAft>
                <a:spcPts val="0"/>
              </a:spcAft>
              <a:buClr>
                <a:schemeClr val="dk1"/>
              </a:buClr>
              <a:buSzPts val="1800"/>
              <a:buChar char="•"/>
              <a:defRPr/>
            </a:lvl8pPr>
            <a:lvl9pPr marL="4114800" lvl="8" indent="-342900" algn="l">
              <a:lnSpc>
                <a:spcPct val="90000"/>
              </a:lnSpc>
              <a:spcBef>
                <a:spcPts val="1655"/>
              </a:spcBef>
              <a:spcAft>
                <a:spcPts val="0"/>
              </a:spcAft>
              <a:buClr>
                <a:schemeClr val="dk1"/>
              </a:buClr>
              <a:buSzPts val="1800"/>
              <a:buChar char="•"/>
              <a:defRPr/>
            </a:lvl9pPr>
          </a:lstStyle>
          <a:p>
            <a:endParaRPr/>
          </a:p>
        </p:txBody>
      </p:sp>
      <p:sp>
        <p:nvSpPr>
          <p:cNvPr id="44" name="Google Shape;44;p7"/>
          <p:cNvSpPr txBox="1">
            <a:spLocks noGrp="1"/>
          </p:cNvSpPr>
          <p:nvPr>
            <p:ph type="body" idx="3"/>
          </p:nvPr>
        </p:nvSpPr>
        <p:spPr>
          <a:xfrm>
            <a:off x="15326828" y="10492870"/>
            <a:ext cx="12870909" cy="5142393"/>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3311"/>
              </a:spcBef>
              <a:spcAft>
                <a:spcPts val="0"/>
              </a:spcAft>
              <a:buClr>
                <a:schemeClr val="dk1"/>
              </a:buClr>
              <a:buSzPts val="7946"/>
              <a:buNone/>
              <a:defRPr sz="7946" b="1"/>
            </a:lvl1pPr>
            <a:lvl2pPr marL="914400" lvl="1" indent="-228600" algn="l">
              <a:lnSpc>
                <a:spcPct val="90000"/>
              </a:lnSpc>
              <a:spcBef>
                <a:spcPts val="1655"/>
              </a:spcBef>
              <a:spcAft>
                <a:spcPts val="0"/>
              </a:spcAft>
              <a:buClr>
                <a:schemeClr val="dk1"/>
              </a:buClr>
              <a:buSzPts val="6622"/>
              <a:buNone/>
              <a:defRPr sz="6622" b="1"/>
            </a:lvl2pPr>
            <a:lvl3pPr marL="1371600" lvl="2" indent="-228600" algn="l">
              <a:lnSpc>
                <a:spcPct val="90000"/>
              </a:lnSpc>
              <a:spcBef>
                <a:spcPts val="1655"/>
              </a:spcBef>
              <a:spcAft>
                <a:spcPts val="0"/>
              </a:spcAft>
              <a:buClr>
                <a:schemeClr val="dk1"/>
              </a:buClr>
              <a:buSzPts val="5960"/>
              <a:buNone/>
              <a:defRPr sz="5960" b="1"/>
            </a:lvl3pPr>
            <a:lvl4pPr marL="1828800" lvl="3" indent="-228600" algn="l">
              <a:lnSpc>
                <a:spcPct val="90000"/>
              </a:lnSpc>
              <a:spcBef>
                <a:spcPts val="1655"/>
              </a:spcBef>
              <a:spcAft>
                <a:spcPts val="0"/>
              </a:spcAft>
              <a:buClr>
                <a:schemeClr val="dk1"/>
              </a:buClr>
              <a:buSzPts val="5297"/>
              <a:buNone/>
              <a:defRPr sz="5297" b="1"/>
            </a:lvl4pPr>
            <a:lvl5pPr marL="2286000" lvl="4" indent="-228600" algn="l">
              <a:lnSpc>
                <a:spcPct val="90000"/>
              </a:lnSpc>
              <a:spcBef>
                <a:spcPts val="1655"/>
              </a:spcBef>
              <a:spcAft>
                <a:spcPts val="0"/>
              </a:spcAft>
              <a:buClr>
                <a:schemeClr val="dk1"/>
              </a:buClr>
              <a:buSzPts val="5297"/>
              <a:buNone/>
              <a:defRPr sz="5297" b="1"/>
            </a:lvl5pPr>
            <a:lvl6pPr marL="2743200" lvl="5" indent="-228600" algn="l">
              <a:lnSpc>
                <a:spcPct val="90000"/>
              </a:lnSpc>
              <a:spcBef>
                <a:spcPts val="1655"/>
              </a:spcBef>
              <a:spcAft>
                <a:spcPts val="0"/>
              </a:spcAft>
              <a:buClr>
                <a:schemeClr val="dk1"/>
              </a:buClr>
              <a:buSzPts val="5297"/>
              <a:buNone/>
              <a:defRPr sz="5297" b="1"/>
            </a:lvl6pPr>
            <a:lvl7pPr marL="3200400" lvl="6" indent="-228600" algn="l">
              <a:lnSpc>
                <a:spcPct val="90000"/>
              </a:lnSpc>
              <a:spcBef>
                <a:spcPts val="1655"/>
              </a:spcBef>
              <a:spcAft>
                <a:spcPts val="0"/>
              </a:spcAft>
              <a:buClr>
                <a:schemeClr val="dk1"/>
              </a:buClr>
              <a:buSzPts val="5297"/>
              <a:buNone/>
              <a:defRPr sz="5297" b="1"/>
            </a:lvl7pPr>
            <a:lvl8pPr marL="3657600" lvl="7" indent="-228600" algn="l">
              <a:lnSpc>
                <a:spcPct val="90000"/>
              </a:lnSpc>
              <a:spcBef>
                <a:spcPts val="1655"/>
              </a:spcBef>
              <a:spcAft>
                <a:spcPts val="0"/>
              </a:spcAft>
              <a:buClr>
                <a:schemeClr val="dk1"/>
              </a:buClr>
              <a:buSzPts val="5297"/>
              <a:buNone/>
              <a:defRPr sz="5297" b="1"/>
            </a:lvl8pPr>
            <a:lvl9pPr marL="4114800" lvl="8" indent="-228600" algn="l">
              <a:lnSpc>
                <a:spcPct val="90000"/>
              </a:lnSpc>
              <a:spcBef>
                <a:spcPts val="1655"/>
              </a:spcBef>
              <a:spcAft>
                <a:spcPts val="0"/>
              </a:spcAft>
              <a:buClr>
                <a:schemeClr val="dk1"/>
              </a:buClr>
              <a:buSzPts val="5297"/>
              <a:buNone/>
              <a:defRPr sz="5297" b="1"/>
            </a:lvl9pPr>
          </a:lstStyle>
          <a:p>
            <a:endParaRPr/>
          </a:p>
        </p:txBody>
      </p:sp>
      <p:sp>
        <p:nvSpPr>
          <p:cNvPr id="45" name="Google Shape;45;p7"/>
          <p:cNvSpPr txBox="1">
            <a:spLocks noGrp="1"/>
          </p:cNvSpPr>
          <p:nvPr>
            <p:ph type="body" idx="4"/>
          </p:nvPr>
        </p:nvSpPr>
        <p:spPr>
          <a:xfrm>
            <a:off x="15326828" y="15635264"/>
            <a:ext cx="12870909" cy="22997117"/>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3311"/>
              </a:spcBef>
              <a:spcAft>
                <a:spcPts val="0"/>
              </a:spcAft>
              <a:buClr>
                <a:schemeClr val="dk1"/>
              </a:buClr>
              <a:buSzPts val="1800"/>
              <a:buChar char="•"/>
              <a:defRPr/>
            </a:lvl1pPr>
            <a:lvl2pPr marL="914400" lvl="1" indent="-342900" algn="l">
              <a:lnSpc>
                <a:spcPct val="90000"/>
              </a:lnSpc>
              <a:spcBef>
                <a:spcPts val="1655"/>
              </a:spcBef>
              <a:spcAft>
                <a:spcPts val="0"/>
              </a:spcAft>
              <a:buClr>
                <a:schemeClr val="dk1"/>
              </a:buClr>
              <a:buSzPts val="1800"/>
              <a:buChar char="•"/>
              <a:defRPr/>
            </a:lvl2pPr>
            <a:lvl3pPr marL="1371600" lvl="2" indent="-342900" algn="l">
              <a:lnSpc>
                <a:spcPct val="90000"/>
              </a:lnSpc>
              <a:spcBef>
                <a:spcPts val="1655"/>
              </a:spcBef>
              <a:spcAft>
                <a:spcPts val="0"/>
              </a:spcAft>
              <a:buClr>
                <a:schemeClr val="dk1"/>
              </a:buClr>
              <a:buSzPts val="1800"/>
              <a:buChar char="•"/>
              <a:defRPr/>
            </a:lvl3pPr>
            <a:lvl4pPr marL="1828800" lvl="3" indent="-342900" algn="l">
              <a:lnSpc>
                <a:spcPct val="90000"/>
              </a:lnSpc>
              <a:spcBef>
                <a:spcPts val="1655"/>
              </a:spcBef>
              <a:spcAft>
                <a:spcPts val="0"/>
              </a:spcAft>
              <a:buClr>
                <a:schemeClr val="dk1"/>
              </a:buClr>
              <a:buSzPts val="1800"/>
              <a:buChar char="•"/>
              <a:defRPr/>
            </a:lvl4pPr>
            <a:lvl5pPr marL="2286000" lvl="4" indent="-342900" algn="l">
              <a:lnSpc>
                <a:spcPct val="90000"/>
              </a:lnSpc>
              <a:spcBef>
                <a:spcPts val="1655"/>
              </a:spcBef>
              <a:spcAft>
                <a:spcPts val="0"/>
              </a:spcAft>
              <a:buClr>
                <a:schemeClr val="dk1"/>
              </a:buClr>
              <a:buSzPts val="1800"/>
              <a:buChar char="•"/>
              <a:defRPr/>
            </a:lvl5pPr>
            <a:lvl6pPr marL="2743200" lvl="5" indent="-342900" algn="l">
              <a:lnSpc>
                <a:spcPct val="90000"/>
              </a:lnSpc>
              <a:spcBef>
                <a:spcPts val="1655"/>
              </a:spcBef>
              <a:spcAft>
                <a:spcPts val="0"/>
              </a:spcAft>
              <a:buClr>
                <a:schemeClr val="dk1"/>
              </a:buClr>
              <a:buSzPts val="1800"/>
              <a:buChar char="•"/>
              <a:defRPr/>
            </a:lvl6pPr>
            <a:lvl7pPr marL="3200400" lvl="6" indent="-342900" algn="l">
              <a:lnSpc>
                <a:spcPct val="90000"/>
              </a:lnSpc>
              <a:spcBef>
                <a:spcPts val="1655"/>
              </a:spcBef>
              <a:spcAft>
                <a:spcPts val="0"/>
              </a:spcAft>
              <a:buClr>
                <a:schemeClr val="dk1"/>
              </a:buClr>
              <a:buSzPts val="1800"/>
              <a:buChar char="•"/>
              <a:defRPr/>
            </a:lvl7pPr>
            <a:lvl8pPr marL="3657600" lvl="7" indent="-342900" algn="l">
              <a:lnSpc>
                <a:spcPct val="90000"/>
              </a:lnSpc>
              <a:spcBef>
                <a:spcPts val="1655"/>
              </a:spcBef>
              <a:spcAft>
                <a:spcPts val="0"/>
              </a:spcAft>
              <a:buClr>
                <a:schemeClr val="dk1"/>
              </a:buClr>
              <a:buSzPts val="1800"/>
              <a:buChar char="•"/>
              <a:defRPr/>
            </a:lvl8pPr>
            <a:lvl9pPr marL="4114800" lvl="8" indent="-342900" algn="l">
              <a:lnSpc>
                <a:spcPct val="90000"/>
              </a:lnSpc>
              <a:spcBef>
                <a:spcPts val="1655"/>
              </a:spcBef>
              <a:spcAft>
                <a:spcPts val="0"/>
              </a:spcAft>
              <a:buClr>
                <a:schemeClr val="dk1"/>
              </a:buClr>
              <a:buSzPts val="1800"/>
              <a:buChar char="•"/>
              <a:defRPr/>
            </a:lvl9pPr>
          </a:lstStyle>
          <a:p>
            <a:endParaRPr/>
          </a:p>
        </p:txBody>
      </p:sp>
      <p:sp>
        <p:nvSpPr>
          <p:cNvPr id="46" name="Google Shape;46;p7"/>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7"/>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2081421" y="2278913"/>
            <a:ext cx="26112371" cy="827341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8"/>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Google Shape;55;p9"/>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9"/>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9"/>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10"/>
          <p:cNvSpPr txBox="1">
            <a:spLocks noGrp="1"/>
          </p:cNvSpPr>
          <p:nvPr>
            <p:ph type="title"/>
          </p:nvPr>
        </p:nvSpPr>
        <p:spPr>
          <a:xfrm>
            <a:off x="2085364" y="2853584"/>
            <a:ext cx="9764544" cy="9987545"/>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10595"/>
              <a:buFont typeface="Calibri"/>
              <a:buNone/>
              <a:defRPr sz="10595"/>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10"/>
          <p:cNvSpPr txBox="1">
            <a:spLocks noGrp="1"/>
          </p:cNvSpPr>
          <p:nvPr>
            <p:ph type="body" idx="1"/>
          </p:nvPr>
        </p:nvSpPr>
        <p:spPr>
          <a:xfrm>
            <a:off x="12870909" y="6162959"/>
            <a:ext cx="15326827" cy="30418415"/>
          </a:xfrm>
          <a:prstGeom prst="rect">
            <a:avLst/>
          </a:prstGeom>
          <a:noFill/>
          <a:ln>
            <a:noFill/>
          </a:ln>
        </p:spPr>
        <p:txBody>
          <a:bodyPr spcFirstLastPara="1" wrap="square" lIns="91425" tIns="45700" rIns="91425" bIns="45700" anchor="t" anchorCtr="0">
            <a:normAutofit/>
          </a:bodyPr>
          <a:lstStyle>
            <a:lvl1pPr marL="457200" lvl="0" indent="-901383" algn="l">
              <a:lnSpc>
                <a:spcPct val="90000"/>
              </a:lnSpc>
              <a:spcBef>
                <a:spcPts val="3311"/>
              </a:spcBef>
              <a:spcAft>
                <a:spcPts val="0"/>
              </a:spcAft>
              <a:buClr>
                <a:schemeClr val="dk1"/>
              </a:buClr>
              <a:buSzPts val="10595"/>
              <a:buChar char="•"/>
              <a:defRPr sz="10595"/>
            </a:lvl1pPr>
            <a:lvl2pPr marL="914400" lvl="1" indent="-817308" algn="l">
              <a:lnSpc>
                <a:spcPct val="90000"/>
              </a:lnSpc>
              <a:spcBef>
                <a:spcPts val="1655"/>
              </a:spcBef>
              <a:spcAft>
                <a:spcPts val="0"/>
              </a:spcAft>
              <a:buClr>
                <a:schemeClr val="dk1"/>
              </a:buClr>
              <a:buSzPts val="9271"/>
              <a:buChar char="•"/>
              <a:defRPr sz="9271"/>
            </a:lvl2pPr>
            <a:lvl3pPr marL="1371600" lvl="2" indent="-733171" algn="l">
              <a:lnSpc>
                <a:spcPct val="90000"/>
              </a:lnSpc>
              <a:spcBef>
                <a:spcPts val="1655"/>
              </a:spcBef>
              <a:spcAft>
                <a:spcPts val="0"/>
              </a:spcAft>
              <a:buClr>
                <a:schemeClr val="dk1"/>
              </a:buClr>
              <a:buSzPts val="7946"/>
              <a:buChar char="•"/>
              <a:defRPr sz="7946"/>
            </a:lvl3pPr>
            <a:lvl4pPr marL="1828800" lvl="3" indent="-649097" algn="l">
              <a:lnSpc>
                <a:spcPct val="90000"/>
              </a:lnSpc>
              <a:spcBef>
                <a:spcPts val="1655"/>
              </a:spcBef>
              <a:spcAft>
                <a:spcPts val="0"/>
              </a:spcAft>
              <a:buClr>
                <a:schemeClr val="dk1"/>
              </a:buClr>
              <a:buSzPts val="6622"/>
              <a:buChar char="•"/>
              <a:defRPr sz="6622"/>
            </a:lvl4pPr>
            <a:lvl5pPr marL="2286000" lvl="4" indent="-649097" algn="l">
              <a:lnSpc>
                <a:spcPct val="90000"/>
              </a:lnSpc>
              <a:spcBef>
                <a:spcPts val="1655"/>
              </a:spcBef>
              <a:spcAft>
                <a:spcPts val="0"/>
              </a:spcAft>
              <a:buClr>
                <a:schemeClr val="dk1"/>
              </a:buClr>
              <a:buSzPts val="6622"/>
              <a:buChar char="•"/>
              <a:defRPr sz="6622"/>
            </a:lvl5pPr>
            <a:lvl6pPr marL="2743200" lvl="5" indent="-649097" algn="l">
              <a:lnSpc>
                <a:spcPct val="90000"/>
              </a:lnSpc>
              <a:spcBef>
                <a:spcPts val="1655"/>
              </a:spcBef>
              <a:spcAft>
                <a:spcPts val="0"/>
              </a:spcAft>
              <a:buClr>
                <a:schemeClr val="dk1"/>
              </a:buClr>
              <a:buSzPts val="6622"/>
              <a:buChar char="•"/>
              <a:defRPr sz="6622"/>
            </a:lvl6pPr>
            <a:lvl7pPr marL="3200400" lvl="6" indent="-649097" algn="l">
              <a:lnSpc>
                <a:spcPct val="90000"/>
              </a:lnSpc>
              <a:spcBef>
                <a:spcPts val="1655"/>
              </a:spcBef>
              <a:spcAft>
                <a:spcPts val="0"/>
              </a:spcAft>
              <a:buClr>
                <a:schemeClr val="dk1"/>
              </a:buClr>
              <a:buSzPts val="6622"/>
              <a:buChar char="•"/>
              <a:defRPr sz="6622"/>
            </a:lvl7pPr>
            <a:lvl8pPr marL="3657600" lvl="7" indent="-649097" algn="l">
              <a:lnSpc>
                <a:spcPct val="90000"/>
              </a:lnSpc>
              <a:spcBef>
                <a:spcPts val="1655"/>
              </a:spcBef>
              <a:spcAft>
                <a:spcPts val="0"/>
              </a:spcAft>
              <a:buClr>
                <a:schemeClr val="dk1"/>
              </a:buClr>
              <a:buSzPts val="6622"/>
              <a:buChar char="•"/>
              <a:defRPr sz="6622"/>
            </a:lvl8pPr>
            <a:lvl9pPr marL="4114800" lvl="8" indent="-649097" algn="l">
              <a:lnSpc>
                <a:spcPct val="90000"/>
              </a:lnSpc>
              <a:spcBef>
                <a:spcPts val="1655"/>
              </a:spcBef>
              <a:spcAft>
                <a:spcPts val="0"/>
              </a:spcAft>
              <a:buClr>
                <a:schemeClr val="dk1"/>
              </a:buClr>
              <a:buSzPts val="6622"/>
              <a:buChar char="•"/>
              <a:defRPr sz="6622"/>
            </a:lvl9pPr>
          </a:lstStyle>
          <a:p>
            <a:endParaRPr/>
          </a:p>
        </p:txBody>
      </p:sp>
      <p:sp>
        <p:nvSpPr>
          <p:cNvPr id="61" name="Google Shape;61;p10"/>
          <p:cNvSpPr txBox="1">
            <a:spLocks noGrp="1"/>
          </p:cNvSpPr>
          <p:nvPr>
            <p:ph type="body" idx="2"/>
          </p:nvPr>
        </p:nvSpPr>
        <p:spPr>
          <a:xfrm>
            <a:off x="2085364" y="12841129"/>
            <a:ext cx="9764544" cy="2378978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3311"/>
              </a:spcBef>
              <a:spcAft>
                <a:spcPts val="0"/>
              </a:spcAft>
              <a:buClr>
                <a:schemeClr val="dk1"/>
              </a:buClr>
              <a:buSzPts val="5297"/>
              <a:buNone/>
              <a:defRPr sz="5297"/>
            </a:lvl1pPr>
            <a:lvl2pPr marL="914400" lvl="1" indent="-228600" algn="l">
              <a:lnSpc>
                <a:spcPct val="90000"/>
              </a:lnSpc>
              <a:spcBef>
                <a:spcPts val="1655"/>
              </a:spcBef>
              <a:spcAft>
                <a:spcPts val="0"/>
              </a:spcAft>
              <a:buClr>
                <a:schemeClr val="dk1"/>
              </a:buClr>
              <a:buSzPts val="4635"/>
              <a:buNone/>
              <a:defRPr sz="4635"/>
            </a:lvl2pPr>
            <a:lvl3pPr marL="1371600" lvl="2" indent="-228600" algn="l">
              <a:lnSpc>
                <a:spcPct val="90000"/>
              </a:lnSpc>
              <a:spcBef>
                <a:spcPts val="1655"/>
              </a:spcBef>
              <a:spcAft>
                <a:spcPts val="0"/>
              </a:spcAft>
              <a:buClr>
                <a:schemeClr val="dk1"/>
              </a:buClr>
              <a:buSzPts val="3973"/>
              <a:buNone/>
              <a:defRPr sz="3973"/>
            </a:lvl3pPr>
            <a:lvl4pPr marL="1828800" lvl="3" indent="-228600" algn="l">
              <a:lnSpc>
                <a:spcPct val="90000"/>
              </a:lnSpc>
              <a:spcBef>
                <a:spcPts val="1655"/>
              </a:spcBef>
              <a:spcAft>
                <a:spcPts val="0"/>
              </a:spcAft>
              <a:buClr>
                <a:schemeClr val="dk1"/>
              </a:buClr>
              <a:buSzPts val="3311"/>
              <a:buNone/>
              <a:defRPr sz="3311"/>
            </a:lvl4pPr>
            <a:lvl5pPr marL="2286000" lvl="4" indent="-228600" algn="l">
              <a:lnSpc>
                <a:spcPct val="90000"/>
              </a:lnSpc>
              <a:spcBef>
                <a:spcPts val="1655"/>
              </a:spcBef>
              <a:spcAft>
                <a:spcPts val="0"/>
              </a:spcAft>
              <a:buClr>
                <a:schemeClr val="dk1"/>
              </a:buClr>
              <a:buSzPts val="3311"/>
              <a:buNone/>
              <a:defRPr sz="3311"/>
            </a:lvl5pPr>
            <a:lvl6pPr marL="2743200" lvl="5" indent="-228600" algn="l">
              <a:lnSpc>
                <a:spcPct val="90000"/>
              </a:lnSpc>
              <a:spcBef>
                <a:spcPts val="1655"/>
              </a:spcBef>
              <a:spcAft>
                <a:spcPts val="0"/>
              </a:spcAft>
              <a:buClr>
                <a:schemeClr val="dk1"/>
              </a:buClr>
              <a:buSzPts val="3311"/>
              <a:buNone/>
              <a:defRPr sz="3311"/>
            </a:lvl6pPr>
            <a:lvl7pPr marL="3200400" lvl="6" indent="-228600" algn="l">
              <a:lnSpc>
                <a:spcPct val="90000"/>
              </a:lnSpc>
              <a:spcBef>
                <a:spcPts val="1655"/>
              </a:spcBef>
              <a:spcAft>
                <a:spcPts val="0"/>
              </a:spcAft>
              <a:buClr>
                <a:schemeClr val="dk1"/>
              </a:buClr>
              <a:buSzPts val="3311"/>
              <a:buNone/>
              <a:defRPr sz="3311"/>
            </a:lvl7pPr>
            <a:lvl8pPr marL="3657600" lvl="7" indent="-228600" algn="l">
              <a:lnSpc>
                <a:spcPct val="90000"/>
              </a:lnSpc>
              <a:spcBef>
                <a:spcPts val="1655"/>
              </a:spcBef>
              <a:spcAft>
                <a:spcPts val="0"/>
              </a:spcAft>
              <a:buClr>
                <a:schemeClr val="dk1"/>
              </a:buClr>
              <a:buSzPts val="3311"/>
              <a:buNone/>
              <a:defRPr sz="3311"/>
            </a:lvl8pPr>
            <a:lvl9pPr marL="4114800" lvl="8" indent="-228600" algn="l">
              <a:lnSpc>
                <a:spcPct val="90000"/>
              </a:lnSpc>
              <a:spcBef>
                <a:spcPts val="1655"/>
              </a:spcBef>
              <a:spcAft>
                <a:spcPts val="0"/>
              </a:spcAft>
              <a:buClr>
                <a:schemeClr val="dk1"/>
              </a:buClr>
              <a:buSzPts val="3311"/>
              <a:buNone/>
              <a:defRPr sz="3311"/>
            </a:lvl9pPr>
          </a:lstStyle>
          <a:p>
            <a:endParaRPr/>
          </a:p>
        </p:txBody>
      </p:sp>
      <p:sp>
        <p:nvSpPr>
          <p:cNvPr id="62" name="Google Shape;62;p10"/>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10"/>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10"/>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11"/>
          <p:cNvSpPr txBox="1">
            <a:spLocks noGrp="1"/>
          </p:cNvSpPr>
          <p:nvPr>
            <p:ph type="title"/>
          </p:nvPr>
        </p:nvSpPr>
        <p:spPr>
          <a:xfrm>
            <a:off x="2085364" y="2853584"/>
            <a:ext cx="9764544" cy="9987545"/>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10595"/>
              <a:buFont typeface="Calibri"/>
              <a:buNone/>
              <a:defRPr sz="10595"/>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11"/>
          <p:cNvSpPr>
            <a:spLocks noGrp="1"/>
          </p:cNvSpPr>
          <p:nvPr>
            <p:ph type="pic" idx="2"/>
          </p:nvPr>
        </p:nvSpPr>
        <p:spPr>
          <a:xfrm>
            <a:off x="12870909" y="6162959"/>
            <a:ext cx="15326827" cy="30418415"/>
          </a:xfrm>
          <a:prstGeom prst="rect">
            <a:avLst/>
          </a:prstGeom>
          <a:noFill/>
          <a:ln>
            <a:noFill/>
          </a:ln>
        </p:spPr>
      </p:sp>
      <p:sp>
        <p:nvSpPr>
          <p:cNvPr id="68" name="Google Shape;68;p11"/>
          <p:cNvSpPr txBox="1">
            <a:spLocks noGrp="1"/>
          </p:cNvSpPr>
          <p:nvPr>
            <p:ph type="body" idx="1"/>
          </p:nvPr>
        </p:nvSpPr>
        <p:spPr>
          <a:xfrm>
            <a:off x="2085364" y="12841129"/>
            <a:ext cx="9764544" cy="2378978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3311"/>
              </a:spcBef>
              <a:spcAft>
                <a:spcPts val="0"/>
              </a:spcAft>
              <a:buClr>
                <a:schemeClr val="dk1"/>
              </a:buClr>
              <a:buSzPts val="5297"/>
              <a:buNone/>
              <a:defRPr sz="5297"/>
            </a:lvl1pPr>
            <a:lvl2pPr marL="914400" lvl="1" indent="-228600" algn="l">
              <a:lnSpc>
                <a:spcPct val="90000"/>
              </a:lnSpc>
              <a:spcBef>
                <a:spcPts val="1655"/>
              </a:spcBef>
              <a:spcAft>
                <a:spcPts val="0"/>
              </a:spcAft>
              <a:buClr>
                <a:schemeClr val="dk1"/>
              </a:buClr>
              <a:buSzPts val="4635"/>
              <a:buNone/>
              <a:defRPr sz="4635"/>
            </a:lvl2pPr>
            <a:lvl3pPr marL="1371600" lvl="2" indent="-228600" algn="l">
              <a:lnSpc>
                <a:spcPct val="90000"/>
              </a:lnSpc>
              <a:spcBef>
                <a:spcPts val="1655"/>
              </a:spcBef>
              <a:spcAft>
                <a:spcPts val="0"/>
              </a:spcAft>
              <a:buClr>
                <a:schemeClr val="dk1"/>
              </a:buClr>
              <a:buSzPts val="3973"/>
              <a:buNone/>
              <a:defRPr sz="3973"/>
            </a:lvl3pPr>
            <a:lvl4pPr marL="1828800" lvl="3" indent="-228600" algn="l">
              <a:lnSpc>
                <a:spcPct val="90000"/>
              </a:lnSpc>
              <a:spcBef>
                <a:spcPts val="1655"/>
              </a:spcBef>
              <a:spcAft>
                <a:spcPts val="0"/>
              </a:spcAft>
              <a:buClr>
                <a:schemeClr val="dk1"/>
              </a:buClr>
              <a:buSzPts val="3311"/>
              <a:buNone/>
              <a:defRPr sz="3311"/>
            </a:lvl4pPr>
            <a:lvl5pPr marL="2286000" lvl="4" indent="-228600" algn="l">
              <a:lnSpc>
                <a:spcPct val="90000"/>
              </a:lnSpc>
              <a:spcBef>
                <a:spcPts val="1655"/>
              </a:spcBef>
              <a:spcAft>
                <a:spcPts val="0"/>
              </a:spcAft>
              <a:buClr>
                <a:schemeClr val="dk1"/>
              </a:buClr>
              <a:buSzPts val="3311"/>
              <a:buNone/>
              <a:defRPr sz="3311"/>
            </a:lvl5pPr>
            <a:lvl6pPr marL="2743200" lvl="5" indent="-228600" algn="l">
              <a:lnSpc>
                <a:spcPct val="90000"/>
              </a:lnSpc>
              <a:spcBef>
                <a:spcPts val="1655"/>
              </a:spcBef>
              <a:spcAft>
                <a:spcPts val="0"/>
              </a:spcAft>
              <a:buClr>
                <a:schemeClr val="dk1"/>
              </a:buClr>
              <a:buSzPts val="3311"/>
              <a:buNone/>
              <a:defRPr sz="3311"/>
            </a:lvl6pPr>
            <a:lvl7pPr marL="3200400" lvl="6" indent="-228600" algn="l">
              <a:lnSpc>
                <a:spcPct val="90000"/>
              </a:lnSpc>
              <a:spcBef>
                <a:spcPts val="1655"/>
              </a:spcBef>
              <a:spcAft>
                <a:spcPts val="0"/>
              </a:spcAft>
              <a:buClr>
                <a:schemeClr val="dk1"/>
              </a:buClr>
              <a:buSzPts val="3311"/>
              <a:buNone/>
              <a:defRPr sz="3311"/>
            </a:lvl7pPr>
            <a:lvl8pPr marL="3657600" lvl="7" indent="-228600" algn="l">
              <a:lnSpc>
                <a:spcPct val="90000"/>
              </a:lnSpc>
              <a:spcBef>
                <a:spcPts val="1655"/>
              </a:spcBef>
              <a:spcAft>
                <a:spcPts val="0"/>
              </a:spcAft>
              <a:buClr>
                <a:schemeClr val="dk1"/>
              </a:buClr>
              <a:buSzPts val="3311"/>
              <a:buNone/>
              <a:defRPr sz="3311"/>
            </a:lvl8pPr>
            <a:lvl9pPr marL="4114800" lvl="8" indent="-228600" algn="l">
              <a:lnSpc>
                <a:spcPct val="90000"/>
              </a:lnSpc>
              <a:spcBef>
                <a:spcPts val="1655"/>
              </a:spcBef>
              <a:spcAft>
                <a:spcPts val="0"/>
              </a:spcAft>
              <a:buClr>
                <a:schemeClr val="dk1"/>
              </a:buClr>
              <a:buSzPts val="3311"/>
              <a:buNone/>
              <a:defRPr sz="3311"/>
            </a:lvl9pPr>
          </a:lstStyle>
          <a:p>
            <a:endParaRPr/>
          </a:p>
        </p:txBody>
      </p:sp>
      <p:sp>
        <p:nvSpPr>
          <p:cNvPr id="69" name="Google Shape;69;p11"/>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11"/>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11"/>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12"/>
          <p:cNvSpPr txBox="1">
            <a:spLocks noGrp="1"/>
          </p:cNvSpPr>
          <p:nvPr>
            <p:ph type="title"/>
          </p:nvPr>
        </p:nvSpPr>
        <p:spPr>
          <a:xfrm>
            <a:off x="2081421" y="2278913"/>
            <a:ext cx="26112371" cy="827341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12"/>
          <p:cNvSpPr txBox="1">
            <a:spLocks noGrp="1"/>
          </p:cNvSpPr>
          <p:nvPr>
            <p:ph type="body" idx="1"/>
          </p:nvPr>
        </p:nvSpPr>
        <p:spPr>
          <a:xfrm rot="5400000">
            <a:off x="1558310" y="11917631"/>
            <a:ext cx="27158594" cy="26112371"/>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3311"/>
              </a:spcBef>
              <a:spcAft>
                <a:spcPts val="0"/>
              </a:spcAft>
              <a:buClr>
                <a:schemeClr val="dk1"/>
              </a:buClr>
              <a:buSzPts val="1800"/>
              <a:buChar char="•"/>
              <a:defRPr/>
            </a:lvl1pPr>
            <a:lvl2pPr marL="914400" lvl="1" indent="-342900" algn="l">
              <a:lnSpc>
                <a:spcPct val="90000"/>
              </a:lnSpc>
              <a:spcBef>
                <a:spcPts val="1655"/>
              </a:spcBef>
              <a:spcAft>
                <a:spcPts val="0"/>
              </a:spcAft>
              <a:buClr>
                <a:schemeClr val="dk1"/>
              </a:buClr>
              <a:buSzPts val="1800"/>
              <a:buChar char="•"/>
              <a:defRPr/>
            </a:lvl2pPr>
            <a:lvl3pPr marL="1371600" lvl="2" indent="-342900" algn="l">
              <a:lnSpc>
                <a:spcPct val="90000"/>
              </a:lnSpc>
              <a:spcBef>
                <a:spcPts val="1655"/>
              </a:spcBef>
              <a:spcAft>
                <a:spcPts val="0"/>
              </a:spcAft>
              <a:buClr>
                <a:schemeClr val="dk1"/>
              </a:buClr>
              <a:buSzPts val="1800"/>
              <a:buChar char="•"/>
              <a:defRPr/>
            </a:lvl3pPr>
            <a:lvl4pPr marL="1828800" lvl="3" indent="-342900" algn="l">
              <a:lnSpc>
                <a:spcPct val="90000"/>
              </a:lnSpc>
              <a:spcBef>
                <a:spcPts val="1655"/>
              </a:spcBef>
              <a:spcAft>
                <a:spcPts val="0"/>
              </a:spcAft>
              <a:buClr>
                <a:schemeClr val="dk1"/>
              </a:buClr>
              <a:buSzPts val="1800"/>
              <a:buChar char="•"/>
              <a:defRPr/>
            </a:lvl4pPr>
            <a:lvl5pPr marL="2286000" lvl="4" indent="-342900" algn="l">
              <a:lnSpc>
                <a:spcPct val="90000"/>
              </a:lnSpc>
              <a:spcBef>
                <a:spcPts val="1655"/>
              </a:spcBef>
              <a:spcAft>
                <a:spcPts val="0"/>
              </a:spcAft>
              <a:buClr>
                <a:schemeClr val="dk1"/>
              </a:buClr>
              <a:buSzPts val="1800"/>
              <a:buChar char="•"/>
              <a:defRPr/>
            </a:lvl5pPr>
            <a:lvl6pPr marL="2743200" lvl="5" indent="-342900" algn="l">
              <a:lnSpc>
                <a:spcPct val="90000"/>
              </a:lnSpc>
              <a:spcBef>
                <a:spcPts val="1655"/>
              </a:spcBef>
              <a:spcAft>
                <a:spcPts val="0"/>
              </a:spcAft>
              <a:buClr>
                <a:schemeClr val="dk1"/>
              </a:buClr>
              <a:buSzPts val="1800"/>
              <a:buChar char="•"/>
              <a:defRPr/>
            </a:lvl6pPr>
            <a:lvl7pPr marL="3200400" lvl="6" indent="-342900" algn="l">
              <a:lnSpc>
                <a:spcPct val="90000"/>
              </a:lnSpc>
              <a:spcBef>
                <a:spcPts val="1655"/>
              </a:spcBef>
              <a:spcAft>
                <a:spcPts val="0"/>
              </a:spcAft>
              <a:buClr>
                <a:schemeClr val="dk1"/>
              </a:buClr>
              <a:buSzPts val="1800"/>
              <a:buChar char="•"/>
              <a:defRPr/>
            </a:lvl7pPr>
            <a:lvl8pPr marL="3657600" lvl="7" indent="-342900" algn="l">
              <a:lnSpc>
                <a:spcPct val="90000"/>
              </a:lnSpc>
              <a:spcBef>
                <a:spcPts val="1655"/>
              </a:spcBef>
              <a:spcAft>
                <a:spcPts val="0"/>
              </a:spcAft>
              <a:buClr>
                <a:schemeClr val="dk1"/>
              </a:buClr>
              <a:buSzPts val="1800"/>
              <a:buChar char="•"/>
              <a:defRPr/>
            </a:lvl8pPr>
            <a:lvl9pPr marL="4114800" lvl="8" indent="-342900" algn="l">
              <a:lnSpc>
                <a:spcPct val="90000"/>
              </a:lnSpc>
              <a:spcBef>
                <a:spcPts val="1655"/>
              </a:spcBef>
              <a:spcAft>
                <a:spcPts val="0"/>
              </a:spcAft>
              <a:buClr>
                <a:schemeClr val="dk1"/>
              </a:buClr>
              <a:buSzPts val="1800"/>
              <a:buChar char="•"/>
              <a:defRPr/>
            </a:lvl9pPr>
          </a:lstStyle>
          <a:p>
            <a:endParaRPr/>
          </a:p>
        </p:txBody>
      </p:sp>
      <p:sp>
        <p:nvSpPr>
          <p:cNvPr id="75" name="Google Shape;75;p12"/>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12"/>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12"/>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13"/>
          <p:cNvSpPr txBox="1">
            <a:spLocks noGrp="1"/>
          </p:cNvSpPr>
          <p:nvPr>
            <p:ph type="title"/>
          </p:nvPr>
        </p:nvSpPr>
        <p:spPr>
          <a:xfrm rot="5400000">
            <a:off x="6792642" y="17151963"/>
            <a:ext cx="36274211" cy="652809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13"/>
          <p:cNvSpPr txBox="1">
            <a:spLocks noGrp="1"/>
          </p:cNvSpPr>
          <p:nvPr>
            <p:ph type="body" idx="1"/>
          </p:nvPr>
        </p:nvSpPr>
        <p:spPr>
          <a:xfrm rot="5400000">
            <a:off x="-6452763" y="10813091"/>
            <a:ext cx="36274211" cy="192058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3311"/>
              </a:spcBef>
              <a:spcAft>
                <a:spcPts val="0"/>
              </a:spcAft>
              <a:buClr>
                <a:schemeClr val="dk1"/>
              </a:buClr>
              <a:buSzPts val="1800"/>
              <a:buChar char="•"/>
              <a:defRPr/>
            </a:lvl1pPr>
            <a:lvl2pPr marL="914400" lvl="1" indent="-342900" algn="l">
              <a:lnSpc>
                <a:spcPct val="90000"/>
              </a:lnSpc>
              <a:spcBef>
                <a:spcPts val="1655"/>
              </a:spcBef>
              <a:spcAft>
                <a:spcPts val="0"/>
              </a:spcAft>
              <a:buClr>
                <a:schemeClr val="dk1"/>
              </a:buClr>
              <a:buSzPts val="1800"/>
              <a:buChar char="•"/>
              <a:defRPr/>
            </a:lvl2pPr>
            <a:lvl3pPr marL="1371600" lvl="2" indent="-342900" algn="l">
              <a:lnSpc>
                <a:spcPct val="90000"/>
              </a:lnSpc>
              <a:spcBef>
                <a:spcPts val="1655"/>
              </a:spcBef>
              <a:spcAft>
                <a:spcPts val="0"/>
              </a:spcAft>
              <a:buClr>
                <a:schemeClr val="dk1"/>
              </a:buClr>
              <a:buSzPts val="1800"/>
              <a:buChar char="•"/>
              <a:defRPr/>
            </a:lvl3pPr>
            <a:lvl4pPr marL="1828800" lvl="3" indent="-342900" algn="l">
              <a:lnSpc>
                <a:spcPct val="90000"/>
              </a:lnSpc>
              <a:spcBef>
                <a:spcPts val="1655"/>
              </a:spcBef>
              <a:spcAft>
                <a:spcPts val="0"/>
              </a:spcAft>
              <a:buClr>
                <a:schemeClr val="dk1"/>
              </a:buClr>
              <a:buSzPts val="1800"/>
              <a:buChar char="•"/>
              <a:defRPr/>
            </a:lvl4pPr>
            <a:lvl5pPr marL="2286000" lvl="4" indent="-342900" algn="l">
              <a:lnSpc>
                <a:spcPct val="90000"/>
              </a:lnSpc>
              <a:spcBef>
                <a:spcPts val="1655"/>
              </a:spcBef>
              <a:spcAft>
                <a:spcPts val="0"/>
              </a:spcAft>
              <a:buClr>
                <a:schemeClr val="dk1"/>
              </a:buClr>
              <a:buSzPts val="1800"/>
              <a:buChar char="•"/>
              <a:defRPr/>
            </a:lvl5pPr>
            <a:lvl6pPr marL="2743200" lvl="5" indent="-342900" algn="l">
              <a:lnSpc>
                <a:spcPct val="90000"/>
              </a:lnSpc>
              <a:spcBef>
                <a:spcPts val="1655"/>
              </a:spcBef>
              <a:spcAft>
                <a:spcPts val="0"/>
              </a:spcAft>
              <a:buClr>
                <a:schemeClr val="dk1"/>
              </a:buClr>
              <a:buSzPts val="1800"/>
              <a:buChar char="•"/>
              <a:defRPr/>
            </a:lvl6pPr>
            <a:lvl7pPr marL="3200400" lvl="6" indent="-342900" algn="l">
              <a:lnSpc>
                <a:spcPct val="90000"/>
              </a:lnSpc>
              <a:spcBef>
                <a:spcPts val="1655"/>
              </a:spcBef>
              <a:spcAft>
                <a:spcPts val="0"/>
              </a:spcAft>
              <a:buClr>
                <a:schemeClr val="dk1"/>
              </a:buClr>
              <a:buSzPts val="1800"/>
              <a:buChar char="•"/>
              <a:defRPr/>
            </a:lvl7pPr>
            <a:lvl8pPr marL="3657600" lvl="7" indent="-342900" algn="l">
              <a:lnSpc>
                <a:spcPct val="90000"/>
              </a:lnSpc>
              <a:spcBef>
                <a:spcPts val="1655"/>
              </a:spcBef>
              <a:spcAft>
                <a:spcPts val="0"/>
              </a:spcAft>
              <a:buClr>
                <a:schemeClr val="dk1"/>
              </a:buClr>
              <a:buSzPts val="1800"/>
              <a:buChar char="•"/>
              <a:defRPr/>
            </a:lvl8pPr>
            <a:lvl9pPr marL="4114800" lvl="8" indent="-342900" algn="l">
              <a:lnSpc>
                <a:spcPct val="90000"/>
              </a:lnSpc>
              <a:spcBef>
                <a:spcPts val="1655"/>
              </a:spcBef>
              <a:spcAft>
                <a:spcPts val="0"/>
              </a:spcAft>
              <a:buClr>
                <a:schemeClr val="dk1"/>
              </a:buClr>
              <a:buSzPts val="1800"/>
              <a:buChar char="•"/>
              <a:defRPr/>
            </a:lvl9pPr>
          </a:lstStyle>
          <a:p>
            <a:endParaRPr/>
          </a:p>
        </p:txBody>
      </p:sp>
      <p:sp>
        <p:nvSpPr>
          <p:cNvPr id="81" name="Google Shape;81;p13"/>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13"/>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13"/>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
          <p:cNvSpPr txBox="1">
            <a:spLocks noGrp="1"/>
          </p:cNvSpPr>
          <p:nvPr>
            <p:ph type="title"/>
          </p:nvPr>
        </p:nvSpPr>
        <p:spPr>
          <a:xfrm>
            <a:off x="2081421" y="2278913"/>
            <a:ext cx="26112371" cy="8273416"/>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14568"/>
              <a:buFont typeface="Calibri"/>
              <a:buNone/>
              <a:defRPr sz="14568"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2"/>
          <p:cNvSpPr txBox="1">
            <a:spLocks noGrp="1"/>
          </p:cNvSpPr>
          <p:nvPr>
            <p:ph type="body" idx="1"/>
          </p:nvPr>
        </p:nvSpPr>
        <p:spPr>
          <a:xfrm>
            <a:off x="2081421" y="11394520"/>
            <a:ext cx="26112371" cy="27158594"/>
          </a:xfrm>
          <a:prstGeom prst="rect">
            <a:avLst/>
          </a:prstGeom>
          <a:noFill/>
          <a:ln>
            <a:noFill/>
          </a:ln>
        </p:spPr>
        <p:txBody>
          <a:bodyPr spcFirstLastPara="1" wrap="square" lIns="91425" tIns="45700" rIns="91425" bIns="45700" anchor="t" anchorCtr="0">
            <a:normAutofit/>
          </a:bodyPr>
          <a:lstStyle>
            <a:lvl1pPr marL="457200" marR="0" lvl="0" indent="-817308" algn="l" rtl="0">
              <a:lnSpc>
                <a:spcPct val="90000"/>
              </a:lnSpc>
              <a:spcBef>
                <a:spcPts val="3311"/>
              </a:spcBef>
              <a:spcAft>
                <a:spcPts val="0"/>
              </a:spcAft>
              <a:buClr>
                <a:schemeClr val="dk1"/>
              </a:buClr>
              <a:buSzPts val="9271"/>
              <a:buFont typeface="Arial"/>
              <a:buChar char="•"/>
              <a:defRPr sz="9271" b="0" i="0" u="none" strike="noStrike" cap="none">
                <a:solidFill>
                  <a:schemeClr val="dk1"/>
                </a:solidFill>
                <a:latin typeface="Calibri"/>
                <a:ea typeface="Calibri"/>
                <a:cs typeface="Calibri"/>
                <a:sym typeface="Calibri"/>
              </a:defRPr>
            </a:lvl1pPr>
            <a:lvl2pPr marL="914400" marR="0" lvl="1" indent="-733171" algn="l" rtl="0">
              <a:lnSpc>
                <a:spcPct val="90000"/>
              </a:lnSpc>
              <a:spcBef>
                <a:spcPts val="1655"/>
              </a:spcBef>
              <a:spcAft>
                <a:spcPts val="0"/>
              </a:spcAft>
              <a:buClr>
                <a:schemeClr val="dk1"/>
              </a:buClr>
              <a:buSzPts val="7946"/>
              <a:buFont typeface="Arial"/>
              <a:buChar char="•"/>
              <a:defRPr sz="7946" b="0" i="0" u="none" strike="noStrike" cap="none">
                <a:solidFill>
                  <a:schemeClr val="dk1"/>
                </a:solidFill>
                <a:latin typeface="Calibri"/>
                <a:ea typeface="Calibri"/>
                <a:cs typeface="Calibri"/>
                <a:sym typeface="Calibri"/>
              </a:defRPr>
            </a:lvl2pPr>
            <a:lvl3pPr marL="1371600" marR="0" lvl="2" indent="-649097" algn="l" rtl="0">
              <a:lnSpc>
                <a:spcPct val="90000"/>
              </a:lnSpc>
              <a:spcBef>
                <a:spcPts val="1655"/>
              </a:spcBef>
              <a:spcAft>
                <a:spcPts val="0"/>
              </a:spcAft>
              <a:buClr>
                <a:schemeClr val="dk1"/>
              </a:buClr>
              <a:buSzPts val="6622"/>
              <a:buFont typeface="Arial"/>
              <a:buChar char="•"/>
              <a:defRPr sz="6622" b="0" i="0" u="none" strike="noStrike" cap="none">
                <a:solidFill>
                  <a:schemeClr val="dk1"/>
                </a:solidFill>
                <a:latin typeface="Calibri"/>
                <a:ea typeface="Calibri"/>
                <a:cs typeface="Calibri"/>
                <a:sym typeface="Calibri"/>
              </a:defRPr>
            </a:lvl3pPr>
            <a:lvl4pPr marL="1828800" marR="0" lvl="3" indent="-607060" algn="l" rtl="0">
              <a:lnSpc>
                <a:spcPct val="90000"/>
              </a:lnSpc>
              <a:spcBef>
                <a:spcPts val="1655"/>
              </a:spcBef>
              <a:spcAft>
                <a:spcPts val="0"/>
              </a:spcAft>
              <a:buClr>
                <a:schemeClr val="dk1"/>
              </a:buClr>
              <a:buSzPts val="5960"/>
              <a:buFont typeface="Arial"/>
              <a:buChar char="•"/>
              <a:defRPr sz="5960" b="0" i="0" u="none" strike="noStrike" cap="none">
                <a:solidFill>
                  <a:schemeClr val="dk1"/>
                </a:solidFill>
                <a:latin typeface="Calibri"/>
                <a:ea typeface="Calibri"/>
                <a:cs typeface="Calibri"/>
                <a:sym typeface="Calibri"/>
              </a:defRPr>
            </a:lvl4pPr>
            <a:lvl5pPr marL="2286000" marR="0" lvl="4" indent="-607060" algn="l" rtl="0">
              <a:lnSpc>
                <a:spcPct val="90000"/>
              </a:lnSpc>
              <a:spcBef>
                <a:spcPts val="1655"/>
              </a:spcBef>
              <a:spcAft>
                <a:spcPts val="0"/>
              </a:spcAft>
              <a:buClr>
                <a:schemeClr val="dk1"/>
              </a:buClr>
              <a:buSzPts val="5960"/>
              <a:buFont typeface="Arial"/>
              <a:buChar char="•"/>
              <a:defRPr sz="5960" b="0" i="0" u="none" strike="noStrike" cap="none">
                <a:solidFill>
                  <a:schemeClr val="dk1"/>
                </a:solidFill>
                <a:latin typeface="Calibri"/>
                <a:ea typeface="Calibri"/>
                <a:cs typeface="Calibri"/>
                <a:sym typeface="Calibri"/>
              </a:defRPr>
            </a:lvl5pPr>
            <a:lvl6pPr marL="2743200" marR="0" lvl="5" indent="-607060" algn="l" rtl="0">
              <a:lnSpc>
                <a:spcPct val="90000"/>
              </a:lnSpc>
              <a:spcBef>
                <a:spcPts val="1655"/>
              </a:spcBef>
              <a:spcAft>
                <a:spcPts val="0"/>
              </a:spcAft>
              <a:buClr>
                <a:schemeClr val="dk1"/>
              </a:buClr>
              <a:buSzPts val="5960"/>
              <a:buFont typeface="Arial"/>
              <a:buChar char="•"/>
              <a:defRPr sz="5960" b="0" i="0" u="none" strike="noStrike" cap="none">
                <a:solidFill>
                  <a:schemeClr val="dk1"/>
                </a:solidFill>
                <a:latin typeface="Calibri"/>
                <a:ea typeface="Calibri"/>
                <a:cs typeface="Calibri"/>
                <a:sym typeface="Calibri"/>
              </a:defRPr>
            </a:lvl6pPr>
            <a:lvl7pPr marL="3200400" marR="0" lvl="6" indent="-607060" algn="l" rtl="0">
              <a:lnSpc>
                <a:spcPct val="90000"/>
              </a:lnSpc>
              <a:spcBef>
                <a:spcPts val="1655"/>
              </a:spcBef>
              <a:spcAft>
                <a:spcPts val="0"/>
              </a:spcAft>
              <a:buClr>
                <a:schemeClr val="dk1"/>
              </a:buClr>
              <a:buSzPts val="5960"/>
              <a:buFont typeface="Arial"/>
              <a:buChar char="•"/>
              <a:defRPr sz="5960" b="0" i="0" u="none" strike="noStrike" cap="none">
                <a:solidFill>
                  <a:schemeClr val="dk1"/>
                </a:solidFill>
                <a:latin typeface="Calibri"/>
                <a:ea typeface="Calibri"/>
                <a:cs typeface="Calibri"/>
                <a:sym typeface="Calibri"/>
              </a:defRPr>
            </a:lvl7pPr>
            <a:lvl8pPr marL="3657600" marR="0" lvl="7" indent="-607060" algn="l" rtl="0">
              <a:lnSpc>
                <a:spcPct val="90000"/>
              </a:lnSpc>
              <a:spcBef>
                <a:spcPts val="1655"/>
              </a:spcBef>
              <a:spcAft>
                <a:spcPts val="0"/>
              </a:spcAft>
              <a:buClr>
                <a:schemeClr val="dk1"/>
              </a:buClr>
              <a:buSzPts val="5960"/>
              <a:buFont typeface="Arial"/>
              <a:buChar char="•"/>
              <a:defRPr sz="5960" b="0" i="0" u="none" strike="noStrike" cap="none">
                <a:solidFill>
                  <a:schemeClr val="dk1"/>
                </a:solidFill>
                <a:latin typeface="Calibri"/>
                <a:ea typeface="Calibri"/>
                <a:cs typeface="Calibri"/>
                <a:sym typeface="Calibri"/>
              </a:defRPr>
            </a:lvl8pPr>
            <a:lvl9pPr marL="4114800" marR="0" lvl="8" indent="-607060" algn="l" rtl="0">
              <a:lnSpc>
                <a:spcPct val="90000"/>
              </a:lnSpc>
              <a:spcBef>
                <a:spcPts val="1655"/>
              </a:spcBef>
              <a:spcAft>
                <a:spcPts val="0"/>
              </a:spcAft>
              <a:buClr>
                <a:schemeClr val="dk1"/>
              </a:buClr>
              <a:buSzPts val="5960"/>
              <a:buFont typeface="Arial"/>
              <a:buChar char="•"/>
              <a:defRPr sz="5960" b="0" i="0" u="none" strike="noStrike" cap="none">
                <a:solidFill>
                  <a:schemeClr val="dk1"/>
                </a:solidFill>
                <a:latin typeface="Calibri"/>
                <a:ea typeface="Calibri"/>
                <a:cs typeface="Calibri"/>
                <a:sym typeface="Calibri"/>
              </a:defRPr>
            </a:lvl9pPr>
          </a:lstStyle>
          <a:p>
            <a:endParaRPr/>
          </a:p>
        </p:txBody>
      </p:sp>
      <p:sp>
        <p:nvSpPr>
          <p:cNvPr id="12" name="Google Shape;12;p2"/>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3973"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2"/>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3973"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2"/>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3973" b="0" i="0" u="none" strike="noStrike" cap="none">
                <a:solidFill>
                  <a:srgbClr val="888888"/>
                </a:solidFill>
                <a:latin typeface="Calibri"/>
                <a:ea typeface="Calibri"/>
                <a:cs typeface="Calibri"/>
                <a:sym typeface="Calibri"/>
              </a:defRPr>
            </a:lvl1pPr>
            <a:lvl2pPr marL="0" marR="0" lvl="1" indent="0" algn="r" rtl="0">
              <a:spcBef>
                <a:spcPts val="0"/>
              </a:spcBef>
              <a:buNone/>
              <a:defRPr sz="3973" b="0" i="0" u="none" strike="noStrike" cap="none">
                <a:solidFill>
                  <a:srgbClr val="888888"/>
                </a:solidFill>
                <a:latin typeface="Calibri"/>
                <a:ea typeface="Calibri"/>
                <a:cs typeface="Calibri"/>
                <a:sym typeface="Calibri"/>
              </a:defRPr>
            </a:lvl2pPr>
            <a:lvl3pPr marL="0" marR="0" lvl="2" indent="0" algn="r" rtl="0">
              <a:spcBef>
                <a:spcPts val="0"/>
              </a:spcBef>
              <a:buNone/>
              <a:defRPr sz="3973" b="0" i="0" u="none" strike="noStrike" cap="none">
                <a:solidFill>
                  <a:srgbClr val="888888"/>
                </a:solidFill>
                <a:latin typeface="Calibri"/>
                <a:ea typeface="Calibri"/>
                <a:cs typeface="Calibri"/>
                <a:sym typeface="Calibri"/>
              </a:defRPr>
            </a:lvl3pPr>
            <a:lvl4pPr marL="0" marR="0" lvl="3" indent="0" algn="r" rtl="0">
              <a:spcBef>
                <a:spcPts val="0"/>
              </a:spcBef>
              <a:buNone/>
              <a:defRPr sz="3973" b="0" i="0" u="none" strike="noStrike" cap="none">
                <a:solidFill>
                  <a:srgbClr val="888888"/>
                </a:solidFill>
                <a:latin typeface="Calibri"/>
                <a:ea typeface="Calibri"/>
                <a:cs typeface="Calibri"/>
                <a:sym typeface="Calibri"/>
              </a:defRPr>
            </a:lvl4pPr>
            <a:lvl5pPr marL="0" marR="0" lvl="4" indent="0" algn="r" rtl="0">
              <a:spcBef>
                <a:spcPts val="0"/>
              </a:spcBef>
              <a:buNone/>
              <a:defRPr sz="3973" b="0" i="0" u="none" strike="noStrike" cap="none">
                <a:solidFill>
                  <a:srgbClr val="888888"/>
                </a:solidFill>
                <a:latin typeface="Calibri"/>
                <a:ea typeface="Calibri"/>
                <a:cs typeface="Calibri"/>
                <a:sym typeface="Calibri"/>
              </a:defRPr>
            </a:lvl5pPr>
            <a:lvl6pPr marL="0" marR="0" lvl="5" indent="0" algn="r" rtl="0">
              <a:spcBef>
                <a:spcPts val="0"/>
              </a:spcBef>
              <a:buNone/>
              <a:defRPr sz="3973" b="0" i="0" u="none" strike="noStrike" cap="none">
                <a:solidFill>
                  <a:srgbClr val="888888"/>
                </a:solidFill>
                <a:latin typeface="Calibri"/>
                <a:ea typeface="Calibri"/>
                <a:cs typeface="Calibri"/>
                <a:sym typeface="Calibri"/>
              </a:defRPr>
            </a:lvl6pPr>
            <a:lvl7pPr marL="0" marR="0" lvl="6" indent="0" algn="r" rtl="0">
              <a:spcBef>
                <a:spcPts val="0"/>
              </a:spcBef>
              <a:buNone/>
              <a:defRPr sz="3973" b="0" i="0" u="none" strike="noStrike" cap="none">
                <a:solidFill>
                  <a:srgbClr val="888888"/>
                </a:solidFill>
                <a:latin typeface="Calibri"/>
                <a:ea typeface="Calibri"/>
                <a:cs typeface="Calibri"/>
                <a:sym typeface="Calibri"/>
              </a:defRPr>
            </a:lvl7pPr>
            <a:lvl8pPr marL="0" marR="0" lvl="7" indent="0" algn="r" rtl="0">
              <a:spcBef>
                <a:spcPts val="0"/>
              </a:spcBef>
              <a:buNone/>
              <a:defRPr sz="3973" b="0" i="0" u="none" strike="noStrike" cap="none">
                <a:solidFill>
                  <a:srgbClr val="888888"/>
                </a:solidFill>
                <a:latin typeface="Calibri"/>
                <a:ea typeface="Calibri"/>
                <a:cs typeface="Calibri"/>
                <a:sym typeface="Calibri"/>
              </a:defRPr>
            </a:lvl8pPr>
            <a:lvl9pPr marL="0" marR="0" lvl="8" indent="0" algn="r" rtl="0">
              <a:spcBef>
                <a:spcPts val="0"/>
              </a:spcBef>
              <a:buNone/>
              <a:defRPr sz="3973"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0.png"/><Relationship Id="rId17" Type="http://schemas.openxmlformats.org/officeDocument/2006/relationships/image" Target="../media/image15.png"/><Relationship Id="rId2" Type="http://schemas.openxmlformats.org/officeDocument/2006/relationships/notesSlide" Target="../notesSlides/notesSlide1.xml"/><Relationship Id="rId16" Type="http://schemas.openxmlformats.org/officeDocument/2006/relationships/image" Target="../media/image14.png"/><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5" Type="http://schemas.openxmlformats.org/officeDocument/2006/relationships/image" Target="../media/image1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8"/>
        <p:cNvGrpSpPr/>
        <p:nvPr/>
      </p:nvGrpSpPr>
      <p:grpSpPr>
        <a:xfrm>
          <a:off x="0" y="0"/>
          <a:ext cx="0" cy="0"/>
          <a:chOff x="0" y="0"/>
          <a:chExt cx="0" cy="0"/>
        </a:xfrm>
      </p:grpSpPr>
      <p:sp>
        <p:nvSpPr>
          <p:cNvPr id="89" name="Google Shape;89;p1"/>
          <p:cNvSpPr/>
          <p:nvPr/>
        </p:nvSpPr>
        <p:spPr>
          <a:xfrm>
            <a:off x="21286" y="39029741"/>
            <a:ext cx="30232640" cy="748320"/>
          </a:xfrm>
          <a:prstGeom prst="rect">
            <a:avLst/>
          </a:prstGeom>
          <a:solidFill>
            <a:srgbClr val="36449C"/>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3600" b="0" i="0" u="none" strike="noStrike" cap="none">
              <a:solidFill>
                <a:schemeClr val="lt1"/>
              </a:solidFill>
              <a:latin typeface="Calibri"/>
              <a:ea typeface="Calibri"/>
              <a:cs typeface="Calibri"/>
              <a:sym typeface="Calibri"/>
            </a:endParaRPr>
          </a:p>
        </p:txBody>
      </p:sp>
      <p:sp>
        <p:nvSpPr>
          <p:cNvPr id="90" name="Google Shape;90;p1"/>
          <p:cNvSpPr/>
          <p:nvPr/>
        </p:nvSpPr>
        <p:spPr>
          <a:xfrm>
            <a:off x="109430" y="2665635"/>
            <a:ext cx="30232640" cy="2553004"/>
          </a:xfrm>
          <a:prstGeom prst="rect">
            <a:avLst/>
          </a:prstGeom>
          <a:solidFill>
            <a:srgbClr val="36449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600" b="0" i="0" u="none" strike="noStrike" cap="none">
              <a:solidFill>
                <a:srgbClr val="031F73"/>
              </a:solidFill>
              <a:latin typeface="Calibri"/>
              <a:ea typeface="Calibri"/>
              <a:cs typeface="Calibri"/>
              <a:sym typeface="Calibri"/>
            </a:endParaRPr>
          </a:p>
        </p:txBody>
      </p:sp>
      <p:sp>
        <p:nvSpPr>
          <p:cNvPr id="91" name="Google Shape;91;p1"/>
          <p:cNvSpPr txBox="1"/>
          <p:nvPr/>
        </p:nvSpPr>
        <p:spPr>
          <a:xfrm>
            <a:off x="1768738" y="3036365"/>
            <a:ext cx="26695161" cy="1569620"/>
          </a:xfrm>
          <a:prstGeom prst="rect">
            <a:avLst/>
          </a:prstGeom>
          <a:noFill/>
          <a:ln>
            <a:noFill/>
          </a:ln>
        </p:spPr>
        <p:txBody>
          <a:bodyPr spcFirstLastPara="1" wrap="square" lIns="91425" tIns="45700" rIns="91425" bIns="45700" anchor="t" anchorCtr="0">
            <a:spAutoFit/>
          </a:bodyPr>
          <a:lstStyle/>
          <a:p>
            <a:pPr algn="ctr"/>
            <a:r>
              <a:rPr lang="en-US" sz="4800" b="1" dirty="0">
                <a:solidFill>
                  <a:schemeClr val="bg1"/>
                </a:solidFill>
                <a:latin typeface="Times New Roman" panose="02020603050405020304" pitchFamily="18" charset="0"/>
                <a:cs typeface="Times New Roman" panose="02020603050405020304" pitchFamily="18" charset="0"/>
              </a:rPr>
              <a:t>EXPLORING THE EFFECTIVENESS OF A PATENTED EXTEMPORANEOUS PREPARATION (SPHEDM-S) ON CHRONIC WOUND MANAGEMENT.</a:t>
            </a:r>
          </a:p>
        </p:txBody>
      </p:sp>
      <p:sp>
        <p:nvSpPr>
          <p:cNvPr id="92" name="Google Shape;92;p1"/>
          <p:cNvSpPr/>
          <p:nvPr/>
        </p:nvSpPr>
        <p:spPr>
          <a:xfrm>
            <a:off x="21287" y="-19069"/>
            <a:ext cx="261150" cy="684540"/>
          </a:xfrm>
          <a:prstGeom prst="rect">
            <a:avLst/>
          </a:prstGeom>
          <a:noFill/>
          <a:ln>
            <a:noFill/>
          </a:ln>
        </p:spPr>
        <p:txBody>
          <a:bodyPr spcFirstLastPara="1" wrap="square" lIns="129275" tIns="64625" rIns="129275" bIns="64625" anchor="ctr" anchorCtr="0">
            <a:spAutoFit/>
          </a:bodyPr>
          <a:lstStyle/>
          <a:p>
            <a:pPr marL="0" marR="0" lvl="0" indent="0" algn="l" rtl="0">
              <a:spcBef>
                <a:spcPts val="0"/>
              </a:spcBef>
              <a:spcAft>
                <a:spcPts val="0"/>
              </a:spcAft>
              <a:buNone/>
            </a:pPr>
            <a:endParaRPr sz="3600">
              <a:solidFill>
                <a:schemeClr val="dk1"/>
              </a:solidFill>
              <a:latin typeface="Calibri"/>
              <a:ea typeface="Calibri"/>
              <a:cs typeface="Calibri"/>
              <a:sym typeface="Calibri"/>
            </a:endParaRPr>
          </a:p>
        </p:txBody>
      </p:sp>
      <p:sp>
        <p:nvSpPr>
          <p:cNvPr id="93" name="Google Shape;93;p1"/>
          <p:cNvSpPr txBox="1"/>
          <p:nvPr/>
        </p:nvSpPr>
        <p:spPr>
          <a:xfrm>
            <a:off x="5401927" y="12832161"/>
            <a:ext cx="10336679" cy="14847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4524">
              <a:solidFill>
                <a:schemeClr val="dk1"/>
              </a:solidFill>
              <a:latin typeface="Calibri"/>
              <a:ea typeface="Calibri"/>
              <a:cs typeface="Calibri"/>
              <a:sym typeface="Calibri"/>
            </a:endParaRPr>
          </a:p>
          <a:p>
            <a:pPr marL="0" marR="0" lvl="0" indent="0" algn="l" rtl="0">
              <a:spcBef>
                <a:spcPts val="0"/>
              </a:spcBef>
              <a:spcAft>
                <a:spcPts val="0"/>
              </a:spcAft>
              <a:buNone/>
            </a:pPr>
            <a:endParaRPr sz="4524">
              <a:solidFill>
                <a:schemeClr val="dk1"/>
              </a:solidFill>
              <a:latin typeface="Calibri"/>
              <a:ea typeface="Calibri"/>
              <a:cs typeface="Calibri"/>
              <a:sym typeface="Calibri"/>
            </a:endParaRPr>
          </a:p>
        </p:txBody>
      </p:sp>
      <p:sp>
        <p:nvSpPr>
          <p:cNvPr id="94" name="Google Shape;94;p1"/>
          <p:cNvSpPr/>
          <p:nvPr/>
        </p:nvSpPr>
        <p:spPr>
          <a:xfrm>
            <a:off x="6118941" y="38946853"/>
            <a:ext cx="17994753" cy="120032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3600" b="1" dirty="0">
                <a:solidFill>
                  <a:schemeClr val="lt1"/>
                </a:solidFill>
                <a:latin typeface="Arial"/>
                <a:ea typeface="Arial"/>
                <a:cs typeface="Arial"/>
                <a:sym typeface="Arial"/>
              </a:rPr>
              <a:t>Contact: jilmwisya@gmail.com</a:t>
            </a:r>
            <a:endParaRPr dirty="0"/>
          </a:p>
          <a:p>
            <a:pPr marL="0" marR="0" lvl="0" indent="0" algn="l" rtl="0">
              <a:spcBef>
                <a:spcPts val="0"/>
              </a:spcBef>
              <a:spcAft>
                <a:spcPts val="0"/>
              </a:spcAft>
              <a:buNone/>
            </a:pPr>
            <a:endParaRPr sz="3600" dirty="0">
              <a:solidFill>
                <a:schemeClr val="lt1"/>
              </a:solidFill>
              <a:latin typeface="Calibri"/>
              <a:ea typeface="Calibri"/>
              <a:cs typeface="Calibri"/>
              <a:sym typeface="Calibri"/>
            </a:endParaRPr>
          </a:p>
        </p:txBody>
      </p:sp>
      <p:sp>
        <p:nvSpPr>
          <p:cNvPr id="95" name="Google Shape;95;p1"/>
          <p:cNvSpPr txBox="1"/>
          <p:nvPr/>
        </p:nvSpPr>
        <p:spPr>
          <a:xfrm>
            <a:off x="370580" y="5452435"/>
            <a:ext cx="29971490" cy="1846619"/>
          </a:xfrm>
          <a:prstGeom prst="rect">
            <a:avLst/>
          </a:prstGeom>
          <a:noFill/>
          <a:ln>
            <a:noFill/>
          </a:ln>
        </p:spPr>
        <p:txBody>
          <a:bodyPr spcFirstLastPara="1" wrap="square" lIns="91425" tIns="45700" rIns="91425" bIns="45700" anchor="t" anchorCtr="0">
            <a:spAutoFit/>
          </a:bodyPr>
          <a:lstStyle/>
          <a:p>
            <a:pPr lvl="0" algn="ctr"/>
            <a:r>
              <a:rPr lang="en-GB" sz="3600" dirty="0">
                <a:solidFill>
                  <a:schemeClr val="dk1"/>
                </a:solidFill>
                <a:latin typeface="Calibri"/>
                <a:ea typeface="Calibri"/>
                <a:cs typeface="Calibri"/>
                <a:sym typeface="Calibri"/>
              </a:rPr>
              <a:t> </a:t>
            </a:r>
            <a:r>
              <a:rPr lang="en-GB" sz="5000" b="1" i="1" dirty="0">
                <a:solidFill>
                  <a:schemeClr val="dk1"/>
                </a:solidFill>
                <a:latin typeface="Calibri"/>
                <a:ea typeface="Calibri"/>
                <a:cs typeface="Calibri"/>
                <a:sym typeface="Calibri"/>
              </a:rPr>
              <a:t>Dr. James Katoloki</a:t>
            </a:r>
            <a:r>
              <a:rPr lang="en-GB" sz="4800" baseline="30000" dirty="0">
                <a:solidFill>
                  <a:srgbClr val="000000"/>
                </a:solidFill>
                <a:latin typeface="Calibri"/>
                <a:ea typeface="Calibri"/>
                <a:cs typeface="Calibri"/>
                <a:sym typeface="Calibri"/>
              </a:rPr>
              <a:t>1</a:t>
            </a:r>
            <a:r>
              <a:rPr lang="en-GB" sz="5000" b="1" i="1" dirty="0">
                <a:solidFill>
                  <a:schemeClr val="dk1"/>
                </a:solidFill>
                <a:latin typeface="Calibri"/>
                <a:ea typeface="Calibri"/>
                <a:cs typeface="Calibri"/>
                <a:sym typeface="Calibri"/>
              </a:rPr>
              <a:t>, Dr. </a:t>
            </a:r>
            <a:r>
              <a:rPr lang="en-GB" sz="5000" b="1" i="1" dirty="0" err="1">
                <a:solidFill>
                  <a:schemeClr val="dk1"/>
                </a:solidFill>
                <a:latin typeface="Calibri"/>
                <a:ea typeface="Calibri"/>
                <a:cs typeface="Calibri"/>
                <a:sym typeface="Calibri"/>
              </a:rPr>
              <a:t>Divinah</a:t>
            </a:r>
            <a:r>
              <a:rPr lang="en-GB" sz="5000" b="1" i="1" dirty="0">
                <a:solidFill>
                  <a:schemeClr val="dk1"/>
                </a:solidFill>
                <a:latin typeface="Calibri"/>
                <a:ea typeface="Calibri"/>
                <a:cs typeface="Calibri"/>
                <a:sym typeface="Calibri"/>
              </a:rPr>
              <a:t> Nyairabu</a:t>
            </a:r>
            <a:r>
              <a:rPr lang="en-GB" sz="5400" baseline="30000" dirty="0">
                <a:latin typeface="Calibri"/>
                <a:ea typeface="Calibri"/>
                <a:cs typeface="Calibri"/>
                <a:sym typeface="Calibri"/>
              </a:rPr>
              <a:t>1</a:t>
            </a:r>
            <a:r>
              <a:rPr lang="en-GB" sz="5000" b="1" i="1" dirty="0">
                <a:solidFill>
                  <a:schemeClr val="dk1"/>
                </a:solidFill>
                <a:latin typeface="Calibri"/>
                <a:ea typeface="Calibri"/>
                <a:cs typeface="Calibri"/>
                <a:sym typeface="Calibri"/>
              </a:rPr>
              <a:t>, Dr. </a:t>
            </a:r>
            <a:r>
              <a:rPr lang="en-GB" sz="5000" b="1" i="1" dirty="0" err="1">
                <a:solidFill>
                  <a:schemeClr val="dk1"/>
                </a:solidFill>
                <a:latin typeface="Calibri"/>
                <a:ea typeface="Calibri"/>
                <a:cs typeface="Calibri"/>
                <a:sym typeface="Calibri"/>
              </a:rPr>
              <a:t>Joyster</a:t>
            </a:r>
            <a:r>
              <a:rPr lang="en-GB" sz="5000" b="1" i="1" dirty="0">
                <a:solidFill>
                  <a:schemeClr val="dk1"/>
                </a:solidFill>
                <a:latin typeface="Calibri"/>
                <a:ea typeface="Calibri"/>
                <a:cs typeface="Calibri"/>
                <a:sym typeface="Calibri"/>
              </a:rPr>
              <a:t> Mungania</a:t>
            </a:r>
            <a:r>
              <a:rPr lang="en-GB" sz="5400" baseline="30000" dirty="0">
                <a:latin typeface="Calibri"/>
                <a:ea typeface="Calibri"/>
                <a:cs typeface="Calibri"/>
                <a:sym typeface="Calibri"/>
              </a:rPr>
              <a:t>1</a:t>
            </a:r>
            <a:r>
              <a:rPr lang="en-GB" sz="5000" b="1" i="1" dirty="0">
                <a:solidFill>
                  <a:schemeClr val="dk1"/>
                </a:solidFill>
                <a:latin typeface="Calibri"/>
                <a:ea typeface="Calibri"/>
                <a:cs typeface="Calibri"/>
                <a:sym typeface="Calibri"/>
              </a:rPr>
              <a:t>, Dr. Tejal Patel</a:t>
            </a:r>
            <a:r>
              <a:rPr lang="en-GB" sz="5400" baseline="30000" dirty="0">
                <a:latin typeface="Calibri"/>
                <a:ea typeface="Calibri"/>
                <a:cs typeface="Calibri"/>
                <a:sym typeface="Calibri"/>
              </a:rPr>
              <a:t>3</a:t>
            </a:r>
            <a:r>
              <a:rPr lang="en-GB" sz="5000" b="1" i="1" dirty="0">
                <a:solidFill>
                  <a:schemeClr val="dk1"/>
                </a:solidFill>
                <a:latin typeface="Calibri"/>
                <a:ea typeface="Calibri"/>
                <a:cs typeface="Calibri"/>
                <a:sym typeface="Calibri"/>
              </a:rPr>
              <a:t>, Prof. Charity Gichuki</a:t>
            </a:r>
            <a:r>
              <a:rPr lang="en-GB" sz="4800" b="1" i="1" baseline="30000" dirty="0">
                <a:latin typeface="Calibri"/>
                <a:ea typeface="Calibri"/>
                <a:cs typeface="Calibri"/>
                <a:sym typeface="Calibri"/>
              </a:rPr>
              <a:t>2</a:t>
            </a:r>
            <a:r>
              <a:rPr lang="en-GB" sz="5000" b="1" i="1" dirty="0">
                <a:solidFill>
                  <a:schemeClr val="dk1"/>
                </a:solidFill>
                <a:latin typeface="Calibri"/>
                <a:ea typeface="Calibri"/>
                <a:cs typeface="Calibri"/>
                <a:sym typeface="Calibri"/>
              </a:rPr>
              <a:t> </a:t>
            </a:r>
            <a:endParaRPr dirty="0"/>
          </a:p>
          <a:p>
            <a:pPr marL="0" marR="0" lvl="0" indent="0" algn="ctr" rtl="0">
              <a:spcBef>
                <a:spcPts val="0"/>
              </a:spcBef>
              <a:spcAft>
                <a:spcPts val="0"/>
              </a:spcAft>
              <a:buNone/>
            </a:pPr>
            <a:r>
              <a:rPr lang="en-GB" sz="3200" dirty="0">
                <a:solidFill>
                  <a:srgbClr val="000000"/>
                </a:solidFill>
                <a:latin typeface="Arial"/>
                <a:ea typeface="Arial"/>
                <a:cs typeface="Arial"/>
                <a:sym typeface="Arial"/>
              </a:rPr>
              <a:t>1: Pharmacy Department, Meru Teaching and Referral Hospital(</a:t>
            </a:r>
            <a:r>
              <a:rPr lang="en-GB" sz="3200" dirty="0" err="1">
                <a:solidFill>
                  <a:srgbClr val="000000"/>
                </a:solidFill>
                <a:latin typeface="Arial"/>
                <a:ea typeface="Arial"/>
                <a:cs typeface="Arial"/>
                <a:sym typeface="Arial"/>
              </a:rPr>
              <a:t>MeTRH</a:t>
            </a:r>
            <a:r>
              <a:rPr lang="en-GB" sz="3200" dirty="0">
                <a:solidFill>
                  <a:srgbClr val="000000"/>
                </a:solidFill>
                <a:latin typeface="Arial"/>
                <a:ea typeface="Arial"/>
                <a:cs typeface="Arial"/>
                <a:sym typeface="Arial"/>
              </a:rPr>
              <a:t>). 2:Meru University of Science and Technology(MUST) 3:University of Nairobi, School of medicine</a:t>
            </a:r>
            <a:endParaRPr sz="3200" dirty="0"/>
          </a:p>
        </p:txBody>
      </p:sp>
      <p:sp>
        <p:nvSpPr>
          <p:cNvPr id="96" name="Google Shape;96;p1"/>
          <p:cNvSpPr/>
          <p:nvPr/>
        </p:nvSpPr>
        <p:spPr>
          <a:xfrm>
            <a:off x="413542" y="7506475"/>
            <a:ext cx="14757191" cy="10187364"/>
          </a:xfrm>
          <a:prstGeom prst="rect">
            <a:avLst/>
          </a:prstGeom>
          <a:noFill/>
          <a:ln>
            <a:noFill/>
          </a:ln>
        </p:spPr>
        <p:txBody>
          <a:bodyPr spcFirstLastPara="1" wrap="square" lIns="91425" tIns="45700" rIns="91425" bIns="45700" anchor="t" anchorCtr="0">
            <a:spAutoFit/>
          </a:bodyPr>
          <a:lstStyle/>
          <a:p>
            <a:pPr algn="just"/>
            <a:r>
              <a:rPr lang="en-GB" sz="4400" b="1" dirty="0">
                <a:solidFill>
                  <a:srgbClr val="36449C"/>
                </a:solidFill>
                <a:latin typeface="Times New Roman" panose="02020603050405020304" pitchFamily="18" charset="0"/>
                <a:cs typeface="Times New Roman" panose="02020603050405020304" pitchFamily="18" charset="0"/>
                <a:sym typeface="Arial"/>
              </a:rPr>
              <a:t>BACKGROUND</a:t>
            </a:r>
            <a:r>
              <a:rPr lang="en-GB" sz="4000" b="1" dirty="0">
                <a:solidFill>
                  <a:srgbClr val="36449C"/>
                </a:solidFill>
                <a:latin typeface="Times New Roman" panose="02020603050405020304" pitchFamily="18" charset="0"/>
                <a:cs typeface="Times New Roman" panose="02020603050405020304" pitchFamily="18" charset="0"/>
                <a:sym typeface="Arial"/>
              </a:rPr>
              <a:t> </a:t>
            </a:r>
          </a:p>
          <a:p>
            <a:pPr algn="just"/>
            <a:r>
              <a:rPr lang="en-US" sz="3600" dirty="0">
                <a:latin typeface="Times New Roman" panose="02020603050405020304" pitchFamily="18" charset="0"/>
                <a:cs typeface="Times New Roman" panose="02020603050405020304" pitchFamily="18" charset="0"/>
              </a:rPr>
              <a:t>Chronic wounds are a silent epidemic, and their management has an economic impact on the healthcare system due to their increasing prevalence, complications, and cost. The burden is high in low- and middle-income countries. </a:t>
            </a:r>
          </a:p>
          <a:p>
            <a:pPr algn="just"/>
            <a:r>
              <a:rPr lang="en-US" sz="3600" dirty="0">
                <a:latin typeface="Times New Roman" panose="02020603050405020304" pitchFamily="18" charset="0"/>
                <a:cs typeface="Times New Roman" panose="02020603050405020304" pitchFamily="18" charset="0"/>
              </a:rPr>
              <a:t>In United States, chronic non healing wounds impact about 8.2 million of their patients. Cost projections for all wounds ranged from 28.1 to 96.8 billion, including costs for infections management, among which surgical wounds and diabetic ulcers were the most expensive to treat. In Africa, a study showed injury as the leading cause of disability and death, over 5 million deaths per year. </a:t>
            </a:r>
          </a:p>
          <a:p>
            <a:pPr algn="just"/>
            <a:r>
              <a:rPr lang="en-US" sz="3600" dirty="0">
                <a:latin typeface="Times New Roman" panose="02020603050405020304" pitchFamily="18" charset="0"/>
                <a:cs typeface="Times New Roman" panose="02020603050405020304" pitchFamily="18" charset="0"/>
              </a:rPr>
              <a:t>SPHEDM-S is a patented topical extemporaneous preparation innovated by a group in Meru County. It contains FDA approved agents that encourage a suitable wound-healing environment using different mechanisms of action for better and faster healing. Clinical observations were carried out in Meru Teaching and Referral Hospital (</a:t>
            </a:r>
            <a:r>
              <a:rPr lang="en-US" sz="3600" dirty="0" err="1">
                <a:latin typeface="Times New Roman" panose="02020603050405020304" pitchFamily="18" charset="0"/>
                <a:cs typeface="Times New Roman" panose="02020603050405020304" pitchFamily="18" charset="0"/>
              </a:rPr>
              <a:t>MeTRH</a:t>
            </a:r>
            <a:r>
              <a:rPr lang="en-US" sz="3600" dirty="0">
                <a:latin typeface="Times New Roman" panose="02020603050405020304" pitchFamily="18" charset="0"/>
                <a:cs typeface="Times New Roman" panose="02020603050405020304" pitchFamily="18" charset="0"/>
              </a:rPr>
              <a:t>).</a:t>
            </a:r>
          </a:p>
          <a:p>
            <a:pPr marL="0" marR="0" lvl="0" indent="0" algn="just" rtl="0">
              <a:spcBef>
                <a:spcPts val="0"/>
              </a:spcBef>
              <a:spcAft>
                <a:spcPts val="0"/>
              </a:spcAft>
              <a:buNone/>
            </a:pPr>
            <a:endParaRPr sz="3600" dirty="0">
              <a:latin typeface="Times New Roman" panose="02020603050405020304" pitchFamily="18" charset="0"/>
              <a:cs typeface="Times New Roman" panose="02020603050405020304" pitchFamily="18" charset="0"/>
            </a:endParaRPr>
          </a:p>
          <a:p>
            <a:pPr marL="0" marR="0" lvl="0" indent="0" algn="just" rtl="0">
              <a:spcBef>
                <a:spcPts val="0"/>
              </a:spcBef>
              <a:spcAft>
                <a:spcPts val="0"/>
              </a:spcAft>
              <a:buNone/>
            </a:pPr>
            <a:endParaRPr sz="3600" dirty="0">
              <a:latin typeface="Times New Roman" panose="02020603050405020304" pitchFamily="18" charset="0"/>
              <a:cs typeface="Times New Roman" panose="02020603050405020304" pitchFamily="18" charset="0"/>
            </a:endParaRPr>
          </a:p>
        </p:txBody>
      </p:sp>
      <p:sp>
        <p:nvSpPr>
          <p:cNvPr id="97" name="Google Shape;97;p1"/>
          <p:cNvSpPr/>
          <p:nvPr/>
        </p:nvSpPr>
        <p:spPr>
          <a:xfrm>
            <a:off x="15389696" y="7553205"/>
            <a:ext cx="14572869" cy="1877397"/>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GB" sz="4400" b="1" dirty="0">
                <a:solidFill>
                  <a:srgbClr val="36449C"/>
                </a:solidFill>
                <a:latin typeface="Times New Roman" panose="02020603050405020304" pitchFamily="18" charset="0"/>
                <a:cs typeface="Times New Roman" panose="02020603050405020304" pitchFamily="18" charset="0"/>
                <a:sym typeface="Arial"/>
              </a:rPr>
              <a:t>OBJE</a:t>
            </a:r>
            <a:r>
              <a:rPr lang="en-GB" sz="4400" b="1" dirty="0">
                <a:solidFill>
                  <a:schemeClr val="accent1">
                    <a:lumMod val="75000"/>
                  </a:schemeClr>
                </a:solidFill>
                <a:latin typeface="Times New Roman" panose="02020603050405020304" pitchFamily="18" charset="0"/>
                <a:cs typeface="Times New Roman" panose="02020603050405020304" pitchFamily="18" charset="0"/>
                <a:sym typeface="Arial"/>
              </a:rPr>
              <a:t>CTIVE</a:t>
            </a:r>
            <a:r>
              <a:rPr lang="en-GB" sz="4400" b="1" dirty="0">
                <a:solidFill>
                  <a:srgbClr val="36449C"/>
                </a:solidFill>
                <a:latin typeface="Times New Roman" panose="02020603050405020304" pitchFamily="18" charset="0"/>
                <a:cs typeface="Times New Roman" panose="02020603050405020304" pitchFamily="18" charset="0"/>
                <a:sym typeface="Arial"/>
              </a:rPr>
              <a:t>: </a:t>
            </a:r>
            <a:endParaRPr lang="en-GB" sz="4400" b="1" dirty="0">
              <a:solidFill>
                <a:schemeClr val="dk1"/>
              </a:solidFill>
              <a:latin typeface="Times New Roman" panose="02020603050405020304" pitchFamily="18" charset="0"/>
              <a:cs typeface="Times New Roman" panose="02020603050405020304" pitchFamily="18" charset="0"/>
              <a:sym typeface="Calibri"/>
            </a:endParaRPr>
          </a:p>
          <a:p>
            <a:pPr marL="0" marR="0" lvl="0" indent="0" algn="just" rtl="0">
              <a:spcBef>
                <a:spcPts val="0"/>
              </a:spcBef>
              <a:spcAft>
                <a:spcPts val="0"/>
              </a:spcAft>
              <a:buNone/>
            </a:pPr>
            <a:r>
              <a:rPr lang="en-GB" sz="3600" dirty="0">
                <a:solidFill>
                  <a:schemeClr val="dk1"/>
                </a:solidFill>
                <a:latin typeface="Times New Roman" panose="02020603050405020304" pitchFamily="18" charset="0"/>
                <a:ea typeface="Calibri"/>
                <a:cs typeface="Times New Roman" panose="02020603050405020304" pitchFamily="18" charset="0"/>
                <a:sym typeface="Calibri"/>
              </a:rPr>
              <a:t>To   evaluate the effectiveness of SPHEDM-S on chronic wounds in Meru Teaching and Referral Hospital</a:t>
            </a:r>
            <a:endParaRPr sz="3600" dirty="0">
              <a:solidFill>
                <a:srgbClr val="000000"/>
              </a:solidFill>
              <a:latin typeface="Times New Roman" panose="02020603050405020304" pitchFamily="18" charset="0"/>
              <a:cs typeface="Times New Roman" panose="02020603050405020304" pitchFamily="18" charset="0"/>
              <a:sym typeface="Arial"/>
            </a:endParaRPr>
          </a:p>
        </p:txBody>
      </p:sp>
      <p:sp>
        <p:nvSpPr>
          <p:cNvPr id="99" name="Google Shape;99;p1"/>
          <p:cNvSpPr/>
          <p:nvPr/>
        </p:nvSpPr>
        <p:spPr>
          <a:xfrm>
            <a:off x="12064165" y="15309210"/>
            <a:ext cx="17797506" cy="830956"/>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GB" sz="4800" b="1" dirty="0">
                <a:solidFill>
                  <a:schemeClr val="dk1"/>
                </a:solidFill>
                <a:latin typeface="Arial"/>
                <a:ea typeface="Arial"/>
                <a:cs typeface="Arial"/>
                <a:sym typeface="Arial"/>
              </a:rPr>
              <a:t>                     </a:t>
            </a:r>
            <a:endParaRPr dirty="0"/>
          </a:p>
        </p:txBody>
      </p:sp>
      <p:sp>
        <p:nvSpPr>
          <p:cNvPr id="101" name="Google Shape;101;p1"/>
          <p:cNvSpPr/>
          <p:nvPr/>
        </p:nvSpPr>
        <p:spPr>
          <a:xfrm>
            <a:off x="380415" y="17379440"/>
            <a:ext cx="12465098" cy="769401"/>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GB" sz="4400" b="1" dirty="0">
                <a:solidFill>
                  <a:srgbClr val="36449C"/>
                </a:solidFill>
                <a:latin typeface="Times New Roman" panose="02020603050405020304" pitchFamily="18" charset="0"/>
                <a:cs typeface="Times New Roman" panose="02020603050405020304" pitchFamily="18" charset="0"/>
                <a:sym typeface="Arial"/>
              </a:rPr>
              <a:t>RESULTS</a:t>
            </a:r>
            <a:endParaRPr sz="4400" dirty="0">
              <a:latin typeface="Times New Roman" panose="02020603050405020304" pitchFamily="18" charset="0"/>
              <a:cs typeface="Times New Roman" panose="02020603050405020304" pitchFamily="18" charset="0"/>
            </a:endParaRPr>
          </a:p>
        </p:txBody>
      </p:sp>
      <p:sp>
        <p:nvSpPr>
          <p:cNvPr id="102" name="Google Shape;102;p1"/>
          <p:cNvSpPr/>
          <p:nvPr/>
        </p:nvSpPr>
        <p:spPr>
          <a:xfrm>
            <a:off x="15385685" y="11437620"/>
            <a:ext cx="14371079" cy="6863377"/>
          </a:xfrm>
          <a:prstGeom prst="rect">
            <a:avLst/>
          </a:prstGeom>
          <a:noFill/>
          <a:ln>
            <a:noFill/>
          </a:ln>
        </p:spPr>
        <p:txBody>
          <a:bodyPr spcFirstLastPara="1" wrap="square" lIns="91425" tIns="45700" rIns="91425" bIns="45700" anchor="t" anchorCtr="0">
            <a:spAutoFit/>
          </a:bodyPr>
          <a:lstStyle/>
          <a:p>
            <a:pPr algn="just"/>
            <a:r>
              <a:rPr lang="en-GB" sz="4400" b="1" dirty="0">
                <a:solidFill>
                  <a:srgbClr val="36449C"/>
                </a:solidFill>
                <a:latin typeface="Times New Roman" panose="02020603050405020304" pitchFamily="18" charset="0"/>
                <a:cs typeface="Times New Roman" panose="02020603050405020304" pitchFamily="18" charset="0"/>
                <a:sym typeface="Arial"/>
              </a:rPr>
              <a:t>METHODOLOGY:</a:t>
            </a:r>
          </a:p>
          <a:p>
            <a:pPr algn="just"/>
            <a:r>
              <a:rPr lang="en-US" sz="3600" dirty="0">
                <a:latin typeface="Times New Roman" panose="02020603050405020304" pitchFamily="18" charset="0"/>
                <a:cs typeface="Times New Roman" panose="02020603050405020304" pitchFamily="18" charset="0"/>
              </a:rPr>
              <a:t>SPHEDM-S was applied on alternate days to chronic wounds that had not improved using standard of care. This was an “end-resort “-treatment of unhealing chronic wounds of various etiologies including diabetic ulcers, venous ulcers, cellulitis, pressure sores, gastroschisis, </a:t>
            </a:r>
            <a:r>
              <a:rPr lang="en-US" sz="3600" dirty="0" err="1">
                <a:latin typeface="Times New Roman" panose="02020603050405020304" pitchFamily="18" charset="0"/>
                <a:cs typeface="Times New Roman" panose="02020603050405020304" pitchFamily="18" charset="0"/>
              </a:rPr>
              <a:t>fournier’s</a:t>
            </a:r>
            <a:r>
              <a:rPr lang="en-US" sz="3600" dirty="0">
                <a:latin typeface="Times New Roman" panose="02020603050405020304" pitchFamily="18" charset="0"/>
                <a:cs typeface="Times New Roman" panose="02020603050405020304" pitchFamily="18" charset="0"/>
              </a:rPr>
              <a:t> gangrene and trauma wounds. Most of these wounds were painful, necrotic and fungating. Patients and care-givers gave verbal consent after full disclosure that this was an experimental preparation. Clinical observations were made and photos of the wounds were taken during the subsequent dressing period for documentation.</a:t>
            </a:r>
          </a:p>
          <a:p>
            <a:pPr marL="0" marR="0" lvl="0" indent="0" algn="just" rtl="0">
              <a:spcBef>
                <a:spcPts val="0"/>
              </a:spcBef>
              <a:spcAft>
                <a:spcPts val="0"/>
              </a:spcAft>
              <a:buNone/>
            </a:pPr>
            <a:endParaRPr sz="3600" dirty="0">
              <a:latin typeface="Times New Roman" panose="02020603050405020304" pitchFamily="18" charset="0"/>
              <a:cs typeface="Times New Roman" panose="02020603050405020304" pitchFamily="18" charset="0"/>
            </a:endParaRPr>
          </a:p>
          <a:p>
            <a:pPr marL="0" marR="0" lvl="0" indent="0" algn="l" rtl="0">
              <a:spcBef>
                <a:spcPts val="0"/>
              </a:spcBef>
              <a:spcAft>
                <a:spcPts val="0"/>
              </a:spcAft>
              <a:buNone/>
            </a:pPr>
            <a:r>
              <a:rPr lang="en-GB" sz="3600" dirty="0">
                <a:solidFill>
                  <a:schemeClr val="dk1"/>
                </a:solidFill>
                <a:latin typeface="Times New Roman" panose="02020603050405020304" pitchFamily="18" charset="0"/>
                <a:ea typeface="Calibri"/>
                <a:cs typeface="Times New Roman" panose="02020603050405020304" pitchFamily="18" charset="0"/>
                <a:sym typeface="Calibri"/>
              </a:rPr>
              <a:t>.</a:t>
            </a:r>
            <a:endParaRPr sz="3600" dirty="0">
              <a:solidFill>
                <a:srgbClr val="000000"/>
              </a:solidFill>
              <a:latin typeface="Times New Roman" panose="02020603050405020304" pitchFamily="18" charset="0"/>
              <a:cs typeface="Times New Roman" panose="02020603050405020304" pitchFamily="18" charset="0"/>
              <a:sym typeface="Arial"/>
            </a:endParaRPr>
          </a:p>
        </p:txBody>
      </p:sp>
      <p:sp>
        <p:nvSpPr>
          <p:cNvPr id="109" name="Google Shape;109;p1"/>
          <p:cNvSpPr/>
          <p:nvPr/>
        </p:nvSpPr>
        <p:spPr>
          <a:xfrm>
            <a:off x="225510" y="36104973"/>
            <a:ext cx="12465098" cy="769401"/>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GB" sz="4000" b="1" dirty="0">
                <a:solidFill>
                  <a:srgbClr val="36449C"/>
                </a:solidFill>
                <a:latin typeface="Times New Roman" panose="02020603050405020304" pitchFamily="18" charset="0"/>
                <a:cs typeface="Times New Roman" panose="02020603050405020304" pitchFamily="18" charset="0"/>
                <a:sym typeface="Arial"/>
              </a:rPr>
              <a:t> </a:t>
            </a:r>
            <a:r>
              <a:rPr lang="en-GB" sz="4400" b="1" dirty="0">
                <a:solidFill>
                  <a:srgbClr val="36449C"/>
                </a:solidFill>
                <a:latin typeface="Times New Roman" panose="02020603050405020304" pitchFamily="18" charset="0"/>
                <a:cs typeface="Times New Roman" panose="02020603050405020304" pitchFamily="18" charset="0"/>
                <a:sym typeface="Arial"/>
              </a:rPr>
              <a:t>CONCLUSION</a:t>
            </a:r>
            <a:endParaRPr sz="4400" dirty="0">
              <a:latin typeface="Times New Roman" panose="02020603050405020304" pitchFamily="18" charset="0"/>
              <a:cs typeface="Times New Roman" panose="02020603050405020304" pitchFamily="18" charset="0"/>
            </a:endParaRPr>
          </a:p>
        </p:txBody>
      </p:sp>
      <p:sp>
        <p:nvSpPr>
          <p:cNvPr id="110" name="Google Shape;110;p1"/>
          <p:cNvSpPr/>
          <p:nvPr/>
        </p:nvSpPr>
        <p:spPr>
          <a:xfrm>
            <a:off x="277653" y="36284851"/>
            <a:ext cx="29259815" cy="2308284"/>
          </a:xfrm>
          <a:prstGeom prst="rect">
            <a:avLst/>
          </a:prstGeom>
          <a:noFill/>
          <a:ln>
            <a:noFill/>
          </a:ln>
        </p:spPr>
        <p:txBody>
          <a:bodyPr spcFirstLastPara="1" wrap="square" lIns="91425" tIns="45700" rIns="91425" bIns="45700" anchor="t" anchorCtr="0">
            <a:spAutoFit/>
          </a:bodyPr>
          <a:lstStyle/>
          <a:p>
            <a:pPr lvl="0">
              <a:buClr>
                <a:srgbClr val="3E61FE"/>
              </a:buClr>
              <a:buSzPts val="3600"/>
            </a:pPr>
            <a:endParaRPr lang="en-US" sz="3600" dirty="0">
              <a:latin typeface="Times New Roman" panose="02020603050405020304" pitchFamily="18" charset="0"/>
              <a:cs typeface="Times New Roman" panose="02020603050405020304" pitchFamily="18" charset="0"/>
            </a:endParaRPr>
          </a:p>
          <a:p>
            <a:pPr lvl="0">
              <a:buClr>
                <a:srgbClr val="3E61FE"/>
              </a:buClr>
              <a:buSzPts val="3600"/>
            </a:pPr>
            <a:r>
              <a:rPr lang="en-US" sz="3600" dirty="0">
                <a:latin typeface="Times New Roman" panose="02020603050405020304" pitchFamily="18" charset="0"/>
                <a:cs typeface="Times New Roman" panose="02020603050405020304" pitchFamily="18" charset="0"/>
              </a:rPr>
              <a:t>SPHEDM-S hastened the healing of chronic wounds, improved the patients’ quality of life, treatment outcomes and reduced treatment costs. There’s a need for more research on the SPHEDM-S scalability in improving wound care practices for quality wound management and optimization of patient outcomes. We are currently preparing to undertake phase II clinical trials.</a:t>
            </a:r>
            <a:endParaRPr sz="3600" dirty="0">
              <a:solidFill>
                <a:schemeClr val="dk1"/>
              </a:solidFill>
              <a:latin typeface="Times New Roman" panose="02020603050405020304" pitchFamily="18" charset="0"/>
              <a:cs typeface="Times New Roman" panose="02020603050405020304" pitchFamily="18" charset="0"/>
              <a:sym typeface="Arial"/>
            </a:endParaRPr>
          </a:p>
        </p:txBody>
      </p:sp>
      <p:sp>
        <p:nvSpPr>
          <p:cNvPr id="114" name="Google Shape;114;p1"/>
          <p:cNvSpPr/>
          <p:nvPr/>
        </p:nvSpPr>
        <p:spPr>
          <a:xfrm>
            <a:off x="282437" y="268595"/>
            <a:ext cx="5441739" cy="1644667"/>
          </a:xfrm>
          <a:custGeom>
            <a:avLst/>
            <a:gdLst/>
            <a:ahLst/>
            <a:cxnLst/>
            <a:rect l="l" t="t" r="r" b="b"/>
            <a:pathLst>
              <a:path w="5441739" h="1644667" extrusionOk="0">
                <a:moveTo>
                  <a:pt x="0" y="0"/>
                </a:moveTo>
                <a:lnTo>
                  <a:pt x="5441739" y="0"/>
                </a:lnTo>
                <a:lnTo>
                  <a:pt x="5441739" y="1644666"/>
                </a:lnTo>
                <a:lnTo>
                  <a:pt x="0" y="1644666"/>
                </a:lnTo>
                <a:lnTo>
                  <a:pt x="0" y="0"/>
                </a:lnTo>
                <a:close/>
              </a:path>
            </a:pathLst>
          </a:custGeom>
          <a:blipFill rotWithShape="1">
            <a:blip r:embed="rId3">
              <a:alphaModFix/>
            </a:blip>
            <a:stretch>
              <a:fillRect t="-2570"/>
            </a:stretch>
          </a:blipFill>
          <a:ln>
            <a:noFill/>
          </a:ln>
        </p:spPr>
      </p:sp>
      <p:grpSp>
        <p:nvGrpSpPr>
          <p:cNvPr id="115" name="Google Shape;115;p1"/>
          <p:cNvGrpSpPr/>
          <p:nvPr/>
        </p:nvGrpSpPr>
        <p:grpSpPr>
          <a:xfrm>
            <a:off x="10228618" y="42112091"/>
            <a:ext cx="9829149" cy="691341"/>
            <a:chOff x="0" y="-38100"/>
            <a:chExt cx="784800" cy="55200"/>
          </a:xfrm>
        </p:grpSpPr>
        <p:sp>
          <p:nvSpPr>
            <p:cNvPr id="116" name="Google Shape;116;p1"/>
            <p:cNvSpPr/>
            <p:nvPr/>
          </p:nvSpPr>
          <p:spPr>
            <a:xfrm>
              <a:off x="0" y="0"/>
              <a:ext cx="784752" cy="17068"/>
            </a:xfrm>
            <a:custGeom>
              <a:avLst/>
              <a:gdLst/>
              <a:ahLst/>
              <a:cxnLst/>
              <a:rect l="l" t="t" r="r" b="b"/>
              <a:pathLst>
                <a:path w="784752" h="17068" extrusionOk="0">
                  <a:moveTo>
                    <a:pt x="0" y="0"/>
                  </a:moveTo>
                  <a:lnTo>
                    <a:pt x="784752" y="0"/>
                  </a:lnTo>
                  <a:lnTo>
                    <a:pt x="784752" y="17068"/>
                  </a:lnTo>
                  <a:lnTo>
                    <a:pt x="0" y="17068"/>
                  </a:lnTo>
                  <a:close/>
                </a:path>
              </a:pathLst>
            </a:custGeom>
            <a:solidFill>
              <a:srgbClr val="E3393A"/>
            </a:solidFill>
            <a:ln>
              <a:noFill/>
            </a:ln>
          </p:spPr>
        </p:sp>
        <p:sp>
          <p:nvSpPr>
            <p:cNvPr id="117" name="Google Shape;117;p1"/>
            <p:cNvSpPr txBox="1"/>
            <p:nvPr/>
          </p:nvSpPr>
          <p:spPr>
            <a:xfrm>
              <a:off x="0" y="-38100"/>
              <a:ext cx="784800" cy="55200"/>
            </a:xfrm>
            <a:prstGeom prst="rect">
              <a:avLst/>
            </a:prstGeom>
            <a:noFill/>
            <a:ln>
              <a:noFill/>
            </a:ln>
          </p:spPr>
          <p:txBody>
            <a:bodyPr spcFirstLastPara="1" wrap="square" lIns="77850" tIns="77850" rIns="77850" bIns="77850" anchor="ctr" anchorCtr="0">
              <a:noAutofit/>
            </a:bodyPr>
            <a:lstStyle/>
            <a:p>
              <a:pPr marL="0" marR="0" lvl="0" indent="0" algn="ctr" rtl="0">
                <a:lnSpc>
                  <a:spcPct val="100777"/>
                </a:lnSpc>
                <a:spcBef>
                  <a:spcPts val="0"/>
                </a:spcBef>
                <a:spcAft>
                  <a:spcPts val="0"/>
                </a:spcAft>
                <a:buClr>
                  <a:schemeClr val="dk1"/>
                </a:buClr>
                <a:buSzPts val="2980"/>
                <a:buFont typeface="Calibri"/>
                <a:buNone/>
              </a:pPr>
              <a:endParaRPr sz="2980" b="0" i="0" u="none" strike="noStrike" cap="none">
                <a:solidFill>
                  <a:srgbClr val="000000"/>
                </a:solidFill>
                <a:latin typeface="Calibri"/>
                <a:ea typeface="Calibri"/>
                <a:cs typeface="Calibri"/>
                <a:sym typeface="Calibri"/>
              </a:endParaRPr>
            </a:p>
          </p:txBody>
        </p:sp>
      </p:grpSp>
      <p:grpSp>
        <p:nvGrpSpPr>
          <p:cNvPr id="118" name="Google Shape;118;p1"/>
          <p:cNvGrpSpPr/>
          <p:nvPr/>
        </p:nvGrpSpPr>
        <p:grpSpPr>
          <a:xfrm>
            <a:off x="100" y="42112091"/>
            <a:ext cx="9829149" cy="691341"/>
            <a:chOff x="0" y="-38100"/>
            <a:chExt cx="784800" cy="55200"/>
          </a:xfrm>
        </p:grpSpPr>
        <p:sp>
          <p:nvSpPr>
            <p:cNvPr id="119" name="Google Shape;119;p1"/>
            <p:cNvSpPr/>
            <p:nvPr/>
          </p:nvSpPr>
          <p:spPr>
            <a:xfrm>
              <a:off x="0" y="0"/>
              <a:ext cx="784752" cy="17068"/>
            </a:xfrm>
            <a:custGeom>
              <a:avLst/>
              <a:gdLst/>
              <a:ahLst/>
              <a:cxnLst/>
              <a:rect l="l" t="t" r="r" b="b"/>
              <a:pathLst>
                <a:path w="784752" h="17068" extrusionOk="0">
                  <a:moveTo>
                    <a:pt x="0" y="0"/>
                  </a:moveTo>
                  <a:lnTo>
                    <a:pt x="784752" y="0"/>
                  </a:lnTo>
                  <a:lnTo>
                    <a:pt x="784752" y="17068"/>
                  </a:lnTo>
                  <a:lnTo>
                    <a:pt x="0" y="17068"/>
                  </a:lnTo>
                  <a:close/>
                </a:path>
              </a:pathLst>
            </a:custGeom>
            <a:solidFill>
              <a:srgbClr val="232625"/>
            </a:solidFill>
            <a:ln>
              <a:noFill/>
            </a:ln>
          </p:spPr>
        </p:sp>
        <p:sp>
          <p:nvSpPr>
            <p:cNvPr id="120" name="Google Shape;120;p1"/>
            <p:cNvSpPr txBox="1"/>
            <p:nvPr/>
          </p:nvSpPr>
          <p:spPr>
            <a:xfrm>
              <a:off x="0" y="-38100"/>
              <a:ext cx="784800" cy="55200"/>
            </a:xfrm>
            <a:prstGeom prst="rect">
              <a:avLst/>
            </a:prstGeom>
            <a:noFill/>
            <a:ln>
              <a:noFill/>
            </a:ln>
          </p:spPr>
          <p:txBody>
            <a:bodyPr spcFirstLastPara="1" wrap="square" lIns="77850" tIns="77850" rIns="77850" bIns="77850" anchor="ctr" anchorCtr="0">
              <a:noAutofit/>
            </a:bodyPr>
            <a:lstStyle/>
            <a:p>
              <a:pPr marL="0" marR="0" lvl="0" indent="0" algn="ctr" rtl="0">
                <a:lnSpc>
                  <a:spcPct val="100777"/>
                </a:lnSpc>
                <a:spcBef>
                  <a:spcPts val="0"/>
                </a:spcBef>
                <a:spcAft>
                  <a:spcPts val="0"/>
                </a:spcAft>
                <a:buClr>
                  <a:schemeClr val="dk1"/>
                </a:buClr>
                <a:buSzPts val="2980"/>
                <a:buFont typeface="Calibri"/>
                <a:buNone/>
              </a:pPr>
              <a:endParaRPr sz="2980" b="0" i="0" u="none" strike="noStrike" cap="none">
                <a:solidFill>
                  <a:srgbClr val="000000"/>
                </a:solidFill>
                <a:latin typeface="Calibri"/>
                <a:ea typeface="Calibri"/>
                <a:cs typeface="Calibri"/>
                <a:sym typeface="Calibri"/>
              </a:endParaRPr>
            </a:p>
          </p:txBody>
        </p:sp>
      </p:grpSp>
      <p:grpSp>
        <p:nvGrpSpPr>
          <p:cNvPr id="121" name="Google Shape;121;p1"/>
          <p:cNvGrpSpPr/>
          <p:nvPr/>
        </p:nvGrpSpPr>
        <p:grpSpPr>
          <a:xfrm>
            <a:off x="20445836" y="42112091"/>
            <a:ext cx="9829149" cy="691341"/>
            <a:chOff x="0" y="-38100"/>
            <a:chExt cx="784800" cy="55200"/>
          </a:xfrm>
        </p:grpSpPr>
        <p:sp>
          <p:nvSpPr>
            <p:cNvPr id="122" name="Google Shape;122;p1"/>
            <p:cNvSpPr/>
            <p:nvPr/>
          </p:nvSpPr>
          <p:spPr>
            <a:xfrm>
              <a:off x="0" y="0"/>
              <a:ext cx="784752" cy="17068"/>
            </a:xfrm>
            <a:custGeom>
              <a:avLst/>
              <a:gdLst/>
              <a:ahLst/>
              <a:cxnLst/>
              <a:rect l="l" t="t" r="r" b="b"/>
              <a:pathLst>
                <a:path w="784752" h="17068" extrusionOk="0">
                  <a:moveTo>
                    <a:pt x="0" y="0"/>
                  </a:moveTo>
                  <a:lnTo>
                    <a:pt x="784752" y="0"/>
                  </a:lnTo>
                  <a:lnTo>
                    <a:pt x="784752" y="17068"/>
                  </a:lnTo>
                  <a:lnTo>
                    <a:pt x="0" y="17068"/>
                  </a:lnTo>
                  <a:close/>
                </a:path>
              </a:pathLst>
            </a:custGeom>
            <a:solidFill>
              <a:srgbClr val="46A96C"/>
            </a:solidFill>
            <a:ln>
              <a:noFill/>
            </a:ln>
          </p:spPr>
        </p:sp>
        <p:sp>
          <p:nvSpPr>
            <p:cNvPr id="123" name="Google Shape;123;p1"/>
            <p:cNvSpPr txBox="1"/>
            <p:nvPr/>
          </p:nvSpPr>
          <p:spPr>
            <a:xfrm>
              <a:off x="0" y="-38100"/>
              <a:ext cx="784800" cy="55200"/>
            </a:xfrm>
            <a:prstGeom prst="rect">
              <a:avLst/>
            </a:prstGeom>
            <a:noFill/>
            <a:ln>
              <a:noFill/>
            </a:ln>
          </p:spPr>
          <p:txBody>
            <a:bodyPr spcFirstLastPara="1" wrap="square" lIns="77850" tIns="77850" rIns="77850" bIns="77850" anchor="ctr" anchorCtr="0">
              <a:noAutofit/>
            </a:bodyPr>
            <a:lstStyle/>
            <a:p>
              <a:pPr marL="0" marR="0" lvl="0" indent="0" algn="ctr" rtl="0">
                <a:lnSpc>
                  <a:spcPct val="100777"/>
                </a:lnSpc>
                <a:spcBef>
                  <a:spcPts val="0"/>
                </a:spcBef>
                <a:spcAft>
                  <a:spcPts val="0"/>
                </a:spcAft>
                <a:buClr>
                  <a:schemeClr val="dk1"/>
                </a:buClr>
                <a:buSzPts val="2980"/>
                <a:buFont typeface="Calibri"/>
                <a:buNone/>
              </a:pPr>
              <a:endParaRPr sz="2980" b="0" i="0" u="none" strike="noStrike" cap="none">
                <a:solidFill>
                  <a:srgbClr val="000000"/>
                </a:solidFill>
                <a:latin typeface="Calibri"/>
                <a:ea typeface="Calibri"/>
                <a:cs typeface="Calibri"/>
                <a:sym typeface="Calibri"/>
              </a:endParaRPr>
            </a:p>
          </p:txBody>
        </p:sp>
      </p:grpSp>
      <p:pic>
        <p:nvPicPr>
          <p:cNvPr id="129" name="Google Shape;129;p1"/>
          <p:cNvPicPr preferRelativeResize="0"/>
          <p:nvPr/>
        </p:nvPicPr>
        <p:blipFill>
          <a:blip r:embed="rId4">
            <a:alphaModFix/>
          </a:blip>
          <a:stretch>
            <a:fillRect/>
          </a:stretch>
        </p:blipFill>
        <p:spPr>
          <a:xfrm>
            <a:off x="25965395" y="758749"/>
            <a:ext cx="3791369" cy="1323450"/>
          </a:xfrm>
          <a:prstGeom prst="rect">
            <a:avLst/>
          </a:prstGeom>
          <a:noFill/>
          <a:ln>
            <a:noFill/>
          </a:ln>
        </p:spPr>
      </p:pic>
      <p:pic>
        <p:nvPicPr>
          <p:cNvPr id="2" name="Picture 1">
            <a:extLst>
              <a:ext uri="{FF2B5EF4-FFF2-40B4-BE49-F238E27FC236}">
                <a16:creationId xmlns:a16="http://schemas.microsoft.com/office/drawing/2014/main" id="{F84BBDC2-0EC8-F55B-ADF7-0EE23A0D734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172140" y="37745"/>
            <a:ext cx="3105182" cy="2328872"/>
          </a:xfrm>
          <a:prstGeom prst="rect">
            <a:avLst/>
          </a:prstGeom>
        </p:spPr>
      </p:pic>
      <p:sp>
        <p:nvSpPr>
          <p:cNvPr id="3" name="TextBox 2">
            <a:extLst>
              <a:ext uri="{FF2B5EF4-FFF2-40B4-BE49-F238E27FC236}">
                <a16:creationId xmlns:a16="http://schemas.microsoft.com/office/drawing/2014/main" id="{23EA65C4-F8A5-AE43-0389-BE0E78496005}"/>
              </a:ext>
            </a:extLst>
          </p:cNvPr>
          <p:cNvSpPr txBox="1"/>
          <p:nvPr/>
        </p:nvSpPr>
        <p:spPr>
          <a:xfrm>
            <a:off x="2740110" y="15563769"/>
            <a:ext cx="12998496" cy="4920366"/>
          </a:xfrm>
          <a:prstGeom prst="rect">
            <a:avLst/>
          </a:prstGeom>
          <a:noFill/>
        </p:spPr>
        <p:txBody>
          <a:bodyPr wrap="square" rtlCol="0">
            <a:spAutoFit/>
          </a:bodyPr>
          <a:lstStyle/>
          <a:p>
            <a:endParaRPr lang="en-US" dirty="0"/>
          </a:p>
        </p:txBody>
      </p:sp>
      <p:pic>
        <p:nvPicPr>
          <p:cNvPr id="4" name="Picture 3">
            <a:extLst>
              <a:ext uri="{FF2B5EF4-FFF2-40B4-BE49-F238E27FC236}">
                <a16:creationId xmlns:a16="http://schemas.microsoft.com/office/drawing/2014/main" id="{9E5EE620-4B90-E5C5-6DAE-2A1FA23392DA}"/>
              </a:ext>
            </a:extLst>
          </p:cNvPr>
          <p:cNvPicPr>
            <a:picLocks noChangeAspect="1"/>
          </p:cNvPicPr>
          <p:nvPr/>
        </p:nvPicPr>
        <p:blipFill>
          <a:blip r:embed="rId6"/>
          <a:stretch>
            <a:fillRect/>
          </a:stretch>
        </p:blipFill>
        <p:spPr>
          <a:xfrm>
            <a:off x="109430" y="18109771"/>
            <a:ext cx="10235469" cy="5757452"/>
          </a:xfrm>
          <a:prstGeom prst="rect">
            <a:avLst/>
          </a:prstGeom>
        </p:spPr>
      </p:pic>
      <p:pic>
        <p:nvPicPr>
          <p:cNvPr id="5" name="Picture 4">
            <a:extLst>
              <a:ext uri="{FF2B5EF4-FFF2-40B4-BE49-F238E27FC236}">
                <a16:creationId xmlns:a16="http://schemas.microsoft.com/office/drawing/2014/main" id="{006DA845-6FA0-6D22-DD72-70855B602014}"/>
              </a:ext>
            </a:extLst>
          </p:cNvPr>
          <p:cNvPicPr>
            <a:picLocks noChangeAspect="1"/>
          </p:cNvPicPr>
          <p:nvPr/>
        </p:nvPicPr>
        <p:blipFill>
          <a:blip r:embed="rId7"/>
          <a:stretch>
            <a:fillRect/>
          </a:stretch>
        </p:blipFill>
        <p:spPr>
          <a:xfrm>
            <a:off x="10344899" y="18280347"/>
            <a:ext cx="9871007" cy="5552441"/>
          </a:xfrm>
          <a:prstGeom prst="rect">
            <a:avLst/>
          </a:prstGeom>
        </p:spPr>
      </p:pic>
      <p:pic>
        <p:nvPicPr>
          <p:cNvPr id="6" name="Picture 5">
            <a:extLst>
              <a:ext uri="{FF2B5EF4-FFF2-40B4-BE49-F238E27FC236}">
                <a16:creationId xmlns:a16="http://schemas.microsoft.com/office/drawing/2014/main" id="{C833BAAB-669E-2805-9DC5-E0C9B66CC518}"/>
              </a:ext>
            </a:extLst>
          </p:cNvPr>
          <p:cNvPicPr>
            <a:picLocks noChangeAspect="1"/>
          </p:cNvPicPr>
          <p:nvPr/>
        </p:nvPicPr>
        <p:blipFill>
          <a:blip r:embed="rId8"/>
          <a:stretch>
            <a:fillRect/>
          </a:stretch>
        </p:blipFill>
        <p:spPr>
          <a:xfrm>
            <a:off x="20580368" y="18023952"/>
            <a:ext cx="8990102" cy="5689167"/>
          </a:xfrm>
          <a:prstGeom prst="rect">
            <a:avLst/>
          </a:prstGeom>
        </p:spPr>
      </p:pic>
      <p:pic>
        <p:nvPicPr>
          <p:cNvPr id="7" name="Picture 6">
            <a:extLst>
              <a:ext uri="{FF2B5EF4-FFF2-40B4-BE49-F238E27FC236}">
                <a16:creationId xmlns:a16="http://schemas.microsoft.com/office/drawing/2014/main" id="{D8C1A1B1-76A0-C574-DCF0-B570DB94DFA9}"/>
              </a:ext>
            </a:extLst>
          </p:cNvPr>
          <p:cNvPicPr>
            <a:picLocks noChangeAspect="1"/>
          </p:cNvPicPr>
          <p:nvPr/>
        </p:nvPicPr>
        <p:blipFill>
          <a:blip r:embed="rId9"/>
          <a:stretch>
            <a:fillRect/>
          </a:stretch>
        </p:blipFill>
        <p:spPr>
          <a:xfrm>
            <a:off x="8648" y="24072323"/>
            <a:ext cx="10235468" cy="5757451"/>
          </a:xfrm>
          <a:prstGeom prst="rect">
            <a:avLst/>
          </a:prstGeom>
        </p:spPr>
      </p:pic>
      <p:pic>
        <p:nvPicPr>
          <p:cNvPr id="8" name="Picture 7">
            <a:extLst>
              <a:ext uri="{FF2B5EF4-FFF2-40B4-BE49-F238E27FC236}">
                <a16:creationId xmlns:a16="http://schemas.microsoft.com/office/drawing/2014/main" id="{43231D9F-15D1-35C1-28DC-0A79A62ACB46}"/>
              </a:ext>
            </a:extLst>
          </p:cNvPr>
          <p:cNvPicPr>
            <a:picLocks noChangeAspect="1"/>
          </p:cNvPicPr>
          <p:nvPr/>
        </p:nvPicPr>
        <p:blipFill>
          <a:blip r:embed="rId10"/>
          <a:stretch>
            <a:fillRect/>
          </a:stretch>
        </p:blipFill>
        <p:spPr>
          <a:xfrm>
            <a:off x="10206567" y="24104877"/>
            <a:ext cx="9905872" cy="5572053"/>
          </a:xfrm>
          <a:prstGeom prst="rect">
            <a:avLst/>
          </a:prstGeom>
        </p:spPr>
      </p:pic>
      <p:pic>
        <p:nvPicPr>
          <p:cNvPr id="9" name="Picture 8">
            <a:extLst>
              <a:ext uri="{FF2B5EF4-FFF2-40B4-BE49-F238E27FC236}">
                <a16:creationId xmlns:a16="http://schemas.microsoft.com/office/drawing/2014/main" id="{5FA139DB-E737-AB07-D756-3933D1D47BE6}"/>
              </a:ext>
            </a:extLst>
          </p:cNvPr>
          <p:cNvPicPr>
            <a:picLocks noChangeAspect="1"/>
          </p:cNvPicPr>
          <p:nvPr/>
        </p:nvPicPr>
        <p:blipFill>
          <a:blip r:embed="rId11"/>
          <a:stretch>
            <a:fillRect/>
          </a:stretch>
        </p:blipFill>
        <p:spPr>
          <a:xfrm>
            <a:off x="20324352" y="24261762"/>
            <a:ext cx="9432412" cy="5305732"/>
          </a:xfrm>
          <a:prstGeom prst="rect">
            <a:avLst/>
          </a:prstGeom>
        </p:spPr>
      </p:pic>
      <p:pic>
        <p:nvPicPr>
          <p:cNvPr id="10" name="Picture 9">
            <a:extLst>
              <a:ext uri="{FF2B5EF4-FFF2-40B4-BE49-F238E27FC236}">
                <a16:creationId xmlns:a16="http://schemas.microsoft.com/office/drawing/2014/main" id="{9525E2DE-6215-6CBD-CB39-EB61642FF939}"/>
              </a:ext>
            </a:extLst>
          </p:cNvPr>
          <p:cNvPicPr>
            <a:picLocks noChangeAspect="1"/>
          </p:cNvPicPr>
          <p:nvPr/>
        </p:nvPicPr>
        <p:blipFill>
          <a:blip r:embed="rId12"/>
          <a:stretch>
            <a:fillRect/>
          </a:stretch>
        </p:blipFill>
        <p:spPr>
          <a:xfrm>
            <a:off x="-20699" y="29864868"/>
            <a:ext cx="9782451" cy="5502628"/>
          </a:xfrm>
          <a:prstGeom prst="rect">
            <a:avLst/>
          </a:prstGeom>
        </p:spPr>
      </p:pic>
      <p:pic>
        <p:nvPicPr>
          <p:cNvPr id="11" name="Picture 10">
            <a:extLst>
              <a:ext uri="{FF2B5EF4-FFF2-40B4-BE49-F238E27FC236}">
                <a16:creationId xmlns:a16="http://schemas.microsoft.com/office/drawing/2014/main" id="{D1B1D3CF-71D4-D86B-30F5-DD4C89D478D3}"/>
              </a:ext>
            </a:extLst>
          </p:cNvPr>
          <p:cNvPicPr>
            <a:picLocks noChangeAspect="1"/>
          </p:cNvPicPr>
          <p:nvPr/>
        </p:nvPicPr>
        <p:blipFill>
          <a:blip r:embed="rId13"/>
          <a:stretch>
            <a:fillRect/>
          </a:stretch>
        </p:blipFill>
        <p:spPr>
          <a:xfrm>
            <a:off x="10172653" y="30158479"/>
            <a:ext cx="10206589" cy="5741206"/>
          </a:xfrm>
          <a:prstGeom prst="rect">
            <a:avLst/>
          </a:prstGeom>
        </p:spPr>
      </p:pic>
      <p:pic>
        <p:nvPicPr>
          <p:cNvPr id="14" name="Picture 13">
            <a:extLst>
              <a:ext uri="{FF2B5EF4-FFF2-40B4-BE49-F238E27FC236}">
                <a16:creationId xmlns:a16="http://schemas.microsoft.com/office/drawing/2014/main" id="{09DC640E-1044-9CFC-AACE-41A6E77B8F14}"/>
              </a:ext>
            </a:extLst>
          </p:cNvPr>
          <p:cNvPicPr>
            <a:picLocks noChangeAspect="1"/>
          </p:cNvPicPr>
          <p:nvPr/>
        </p:nvPicPr>
        <p:blipFill>
          <a:blip r:embed="rId14"/>
          <a:stretch>
            <a:fillRect/>
          </a:stretch>
        </p:blipFill>
        <p:spPr>
          <a:xfrm>
            <a:off x="4190735" y="39832727"/>
            <a:ext cx="2634512" cy="2625034"/>
          </a:xfrm>
          <a:prstGeom prst="rect">
            <a:avLst/>
          </a:prstGeom>
        </p:spPr>
      </p:pic>
      <p:pic>
        <p:nvPicPr>
          <p:cNvPr id="15" name="Picture 14">
            <a:extLst>
              <a:ext uri="{FF2B5EF4-FFF2-40B4-BE49-F238E27FC236}">
                <a16:creationId xmlns:a16="http://schemas.microsoft.com/office/drawing/2014/main" id="{80072773-04B8-B08C-2380-E5C59ABEA318}"/>
              </a:ext>
            </a:extLst>
          </p:cNvPr>
          <p:cNvPicPr>
            <a:picLocks noChangeAspect="1"/>
          </p:cNvPicPr>
          <p:nvPr/>
        </p:nvPicPr>
        <p:blipFill>
          <a:blip r:embed="rId15"/>
          <a:stretch>
            <a:fillRect/>
          </a:stretch>
        </p:blipFill>
        <p:spPr>
          <a:xfrm>
            <a:off x="13740592" y="39860949"/>
            <a:ext cx="2751455" cy="2655036"/>
          </a:xfrm>
          <a:prstGeom prst="rect">
            <a:avLst/>
          </a:prstGeom>
        </p:spPr>
      </p:pic>
      <p:pic>
        <p:nvPicPr>
          <p:cNvPr id="16" name="Picture 15">
            <a:extLst>
              <a:ext uri="{FF2B5EF4-FFF2-40B4-BE49-F238E27FC236}">
                <a16:creationId xmlns:a16="http://schemas.microsoft.com/office/drawing/2014/main" id="{623ABFEB-D8AA-347F-D619-81C9F2E14CA6}"/>
              </a:ext>
            </a:extLst>
          </p:cNvPr>
          <p:cNvPicPr>
            <a:picLocks noChangeAspect="1"/>
          </p:cNvPicPr>
          <p:nvPr/>
        </p:nvPicPr>
        <p:blipFill>
          <a:blip r:embed="rId16"/>
          <a:stretch>
            <a:fillRect/>
          </a:stretch>
        </p:blipFill>
        <p:spPr>
          <a:xfrm>
            <a:off x="23873241" y="39826601"/>
            <a:ext cx="2903382" cy="2762266"/>
          </a:xfrm>
          <a:prstGeom prst="rect">
            <a:avLst/>
          </a:prstGeom>
        </p:spPr>
      </p:pic>
      <p:pic>
        <p:nvPicPr>
          <p:cNvPr id="17" name="Picture 16">
            <a:extLst>
              <a:ext uri="{FF2B5EF4-FFF2-40B4-BE49-F238E27FC236}">
                <a16:creationId xmlns:a16="http://schemas.microsoft.com/office/drawing/2014/main" id="{256179AD-CC3F-C75F-B021-85253BA6C84B}"/>
              </a:ext>
            </a:extLst>
          </p:cNvPr>
          <p:cNvPicPr>
            <a:picLocks noChangeAspect="1"/>
          </p:cNvPicPr>
          <p:nvPr/>
        </p:nvPicPr>
        <p:blipFill>
          <a:blip r:embed="rId17"/>
          <a:stretch>
            <a:fillRect/>
          </a:stretch>
        </p:blipFill>
        <p:spPr>
          <a:xfrm>
            <a:off x="20445836" y="30016115"/>
            <a:ext cx="9432412" cy="5305732"/>
          </a:xfrm>
          <a:prstGeom prst="rect">
            <a:avLst/>
          </a:prstGeom>
        </p:spPr>
      </p:pic>
      <p:sp>
        <p:nvSpPr>
          <p:cNvPr id="18" name="TextBox 17">
            <a:extLst>
              <a:ext uri="{FF2B5EF4-FFF2-40B4-BE49-F238E27FC236}">
                <a16:creationId xmlns:a16="http://schemas.microsoft.com/office/drawing/2014/main" id="{B373B21A-8583-48C9-7310-3E149151540B}"/>
              </a:ext>
            </a:extLst>
          </p:cNvPr>
          <p:cNvSpPr txBox="1"/>
          <p:nvPr/>
        </p:nvSpPr>
        <p:spPr>
          <a:xfrm>
            <a:off x="15475212" y="9834008"/>
            <a:ext cx="12889703" cy="1323439"/>
          </a:xfrm>
          <a:prstGeom prst="rect">
            <a:avLst/>
          </a:prstGeom>
          <a:noFill/>
        </p:spPr>
        <p:txBody>
          <a:bodyPr wrap="square" rtlCol="0">
            <a:spAutoFit/>
          </a:bodyPr>
          <a:lstStyle/>
          <a:p>
            <a:r>
              <a:rPr lang="en-US" sz="4400" b="1" dirty="0">
                <a:solidFill>
                  <a:schemeClr val="accent1">
                    <a:lumMod val="75000"/>
                  </a:schemeClr>
                </a:solidFill>
                <a:latin typeface="Times New Roman" panose="02020603050405020304" pitchFamily="18" charset="0"/>
                <a:cs typeface="Times New Roman" panose="02020603050405020304" pitchFamily="18" charset="0"/>
              </a:rPr>
              <a:t>STUDY SITE</a:t>
            </a:r>
          </a:p>
          <a:p>
            <a:r>
              <a:rPr lang="en-US" sz="3600" dirty="0">
                <a:solidFill>
                  <a:schemeClr val="tx1"/>
                </a:solidFill>
                <a:latin typeface="Times New Roman" panose="02020603050405020304" pitchFamily="18" charset="0"/>
                <a:cs typeface="Times New Roman" panose="02020603050405020304" pitchFamily="18" charset="0"/>
              </a:rPr>
              <a:t>Meru Teaching and referral Hospital, Meru County</a:t>
            </a:r>
          </a:p>
        </p:txBody>
      </p:sp>
    </p:spTree>
  </p:cSld>
  <p:clrMapOvr>
    <a:masterClrMapping/>
  </p:clrMapOvr>
</p:sld>
</file>

<file path=ppt/theme/theme1.xml><?xml version="1.0" encoding="utf-8"?>
<a:theme xmlns:a="http://schemas.openxmlformats.org/drawingml/2006/main" name="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58</TotalTime>
  <Words>435</Words>
  <Application>Microsoft Office PowerPoint</Application>
  <PresentationFormat>Custom</PresentationFormat>
  <Paragraphs>22</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Times New Roman</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Cooper, Nik</dc:creator>
  <cp:lastModifiedBy>user</cp:lastModifiedBy>
  <cp:revision>13</cp:revision>
  <dcterms:created xsi:type="dcterms:W3CDTF">2018-08-09T14:20:14Z</dcterms:created>
  <dcterms:modified xsi:type="dcterms:W3CDTF">2026-04-27T14:57:09Z</dcterms:modified>
</cp:coreProperties>
</file>